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2" r:id="rId4"/>
    <p:sldMasterId id="2147483673" r:id="rId5"/>
  </p:sldMasterIdLst>
  <p:notesMasterIdLst>
    <p:notesMasterId r:id="rId6"/>
  </p:notesMasterIdLst>
  <p:sldIdLst>
    <p:sldId id="256" r:id="rId7"/>
    <p:sldId id="257" r:id="rId8"/>
    <p:sldId id="258" r:id="rId9"/>
    <p:sldId id="259" r:id="rId10"/>
    <p:sldId id="260" r:id="rId11"/>
  </p:sldIdLst>
  <p:sldSz cy="5143500" cx="9144000"/>
  <p:notesSz cx="6858000" cy="9144000"/>
  <p:embeddedFontLst>
    <p:embeddedFont>
      <p:font typeface="Nunito"/>
      <p:regular r:id="rId12"/>
      <p:bold r:id="rId13"/>
      <p:italic r:id="rId14"/>
      <p:boldItalic r:id="rId15"/>
    </p:embeddedFont>
    <p:embeddedFont>
      <p:font typeface="Maven Pro"/>
      <p:regular r:id="rId16"/>
      <p:bold r:id="rId17"/>
    </p:embeddedFont>
    <p:embeddedFont>
      <p:font typeface="Lato Black"/>
      <p:bold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font" Target="fonts/Nunito-bold.fntdata"/><Relationship Id="rId12" Type="http://schemas.openxmlformats.org/officeDocument/2006/relationships/font" Target="fonts/Nunito-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font" Target="fonts/Nunito-boldItalic.fntdata"/><Relationship Id="rId14" Type="http://schemas.openxmlformats.org/officeDocument/2006/relationships/font" Target="fonts/Nunito-italic.fntdata"/><Relationship Id="rId17" Type="http://schemas.openxmlformats.org/officeDocument/2006/relationships/font" Target="fonts/MavenPro-bold.fntdata"/><Relationship Id="rId16" Type="http://schemas.openxmlformats.org/officeDocument/2006/relationships/font" Target="fonts/MavenPro-regular.fntdata"/><Relationship Id="rId5" Type="http://schemas.openxmlformats.org/officeDocument/2006/relationships/slideMaster" Target="slideMasters/slideMaster2.xml"/><Relationship Id="rId19" Type="http://schemas.openxmlformats.org/officeDocument/2006/relationships/font" Target="fonts/LatoBlack-boldItalic.fntdata"/><Relationship Id="rId6" Type="http://schemas.openxmlformats.org/officeDocument/2006/relationships/notesMaster" Target="notesMasters/notesMaster1.xml"/><Relationship Id="rId18" Type="http://schemas.openxmlformats.org/officeDocument/2006/relationships/font" Target="fonts/LatoBlack-bold.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327" name="Google Shape;32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2" name="Shape 332"/>
        <p:cNvGrpSpPr/>
        <p:nvPr/>
      </p:nvGrpSpPr>
      <p:grpSpPr>
        <a:xfrm>
          <a:off x="0" y="0"/>
          <a:ext cx="0" cy="0"/>
          <a:chOff x="0" y="0"/>
          <a:chExt cx="0" cy="0"/>
        </a:xfrm>
      </p:grpSpPr>
      <p:sp>
        <p:nvSpPr>
          <p:cNvPr id="333" name="Google Shape;333;g23e31b2d2f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4" name="Google Shape;334;g23e31b2d2f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g23e31b2d2fb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1" name="Google Shape;341;g23e31b2d2fb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6" name="Shape 346"/>
        <p:cNvGrpSpPr/>
        <p:nvPr/>
      </p:nvGrpSpPr>
      <p:grpSpPr>
        <a:xfrm>
          <a:off x="0" y="0"/>
          <a:ext cx="0" cy="0"/>
          <a:chOff x="0" y="0"/>
          <a:chExt cx="0" cy="0"/>
        </a:xfrm>
      </p:grpSpPr>
      <p:sp>
        <p:nvSpPr>
          <p:cNvPr id="347" name="Google Shape;347;g23e31b2d2fb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8" name="Google Shape;348;g23e31b2d2fb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t>
            </a:r>
            <a:r>
              <a:rPr lang="en"/>
              <a:t>By visualizing the attack and defense of all Pokemon across different generations, one can see how the relative strengths and weaknesses of Pokemon have evolved over time. This can provide insights into the balancing efforts of game developers and the changing strategies employed by players.</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 visualization can help identify the Pokemon with the highest and lowest attack and defense stats, which can be useful information for players looking to build a strong team or understand the potential threats they may face in battles.</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3" name="Shape 353"/>
        <p:cNvGrpSpPr/>
        <p:nvPr/>
      </p:nvGrpSpPr>
      <p:grpSpPr>
        <a:xfrm>
          <a:off x="0" y="0"/>
          <a:ext cx="0" cy="0"/>
          <a:chOff x="0" y="0"/>
          <a:chExt cx="0" cy="0"/>
        </a:xfrm>
      </p:grpSpPr>
      <p:sp>
        <p:nvSpPr>
          <p:cNvPr id="354" name="Google Shape;354;g23e34fb5edc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5" name="Google Shape;355;g23e34fb5edc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3"/>
        </a:solidFill>
      </p:bgPr>
    </p:bg>
    <p:spTree>
      <p:nvGrpSpPr>
        <p:cNvPr id="9"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7343003"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7801210"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7801210"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8259418"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8259418"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2"/>
              <p:cNvSpPr/>
              <p:nvPr/>
            </p:nvSpPr>
            <p:spPr>
              <a:xfrm>
                <a:off x="8259418"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8717625"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2"/>
              <p:cNvSpPr/>
              <p:nvPr/>
            </p:nvSpPr>
            <p:spPr>
              <a:xfrm>
                <a:off x="8717625"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2"/>
              <p:cNvSpPr/>
              <p:nvPr/>
            </p:nvSpPr>
            <p:spPr>
              <a:xfrm>
                <a:off x="8717625" y="3409675"/>
                <a:ext cx="316800" cy="1732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8717625"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2"/>
              <p:cNvSpPr/>
              <p:nvPr/>
            </p:nvSpPr>
            <p:spPr>
              <a:xfrm rot="5400000">
                <a:off x="6725724" y="2701260"/>
                <a:ext cx="1208100" cy="1208100"/>
              </a:xfrm>
              <a:prstGeom prst="pie">
                <a:avLst>
                  <a:gd fmla="val 8244818" name="adj1"/>
                  <a:gd fmla="val 16246175"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2"/>
            <p:cNvSpPr/>
            <p:nvPr/>
          </p:nvSpPr>
          <p:spPr>
            <a:xfrm>
              <a:off x="8460975" y="1817775"/>
              <a:ext cx="396600" cy="396600"/>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2"/>
              <p:cNvSpPr/>
              <p:nvPr/>
            </p:nvSpPr>
            <p:spPr>
              <a:xfrm rot="-8647347">
                <a:off x="7831319" y="285616"/>
                <a:ext cx="388018" cy="388018"/>
              </a:xfrm>
              <a:prstGeom prst="pie">
                <a:avLst>
                  <a:gd fmla="val 19376841" name="adj1"/>
                  <a:gd fmla="val 12313574"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2"/>
            <p:cNvSpPr/>
            <p:nvPr/>
          </p:nvSpPr>
          <p:spPr>
            <a:xfrm>
              <a:off x="5399795" y="360281"/>
              <a:ext cx="2577000" cy="2577000"/>
            </a:xfrm>
            <a:prstGeom prst="pie">
              <a:avLst>
                <a:gd fmla="val 8801158"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2"/>
            <p:cNvSpPr/>
            <p:nvPr/>
          </p:nvSpPr>
          <p:spPr>
            <a:xfrm>
              <a:off x="5399795" y="356358"/>
              <a:ext cx="2577000" cy="2577000"/>
            </a:xfrm>
            <a:prstGeom prst="pie">
              <a:avLst>
                <a:gd fmla="val 1255410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2"/>
            <p:cNvSpPr/>
            <p:nvPr/>
          </p:nvSpPr>
          <p:spPr>
            <a:xfrm rot="-9830444">
              <a:off x="6469759" y="3480727"/>
              <a:ext cx="320148" cy="320148"/>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6" name="Google Shape;46;p2"/>
          <p:cNvSpPr txBox="1"/>
          <p:nvPr>
            <p:ph type="ctrTitle"/>
          </p:nvPr>
        </p:nvSpPr>
        <p:spPr>
          <a:xfrm>
            <a:off x="824000" y="1613813"/>
            <a:ext cx="42555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47" name="Google Shape;47;p2"/>
          <p:cNvSpPr txBox="1"/>
          <p:nvPr>
            <p:ph idx="1" type="subTitle"/>
          </p:nvPr>
        </p:nvSpPr>
        <p:spPr>
          <a:xfrm>
            <a:off x="824000" y="3596300"/>
            <a:ext cx="4255500" cy="6954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48" name="Google Shape;48;p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4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1"/>
              <p:cNvSpPr/>
              <p:nvPr/>
            </p:nvSpPr>
            <p:spPr>
              <a:xfrm flipH="1">
                <a:off x="2688737" y="4091380"/>
                <a:ext cx="2319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1"/>
              <p:cNvSpPr/>
              <p:nvPr/>
            </p:nvSpPr>
            <p:spPr>
              <a:xfrm flipH="1">
                <a:off x="185675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1"/>
              <p:cNvSpPr/>
              <p:nvPr/>
            </p:nvSpPr>
            <p:spPr>
              <a:xfrm flipH="1">
                <a:off x="185675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1"/>
              <p:cNvSpPr/>
              <p:nvPr/>
            </p:nvSpPr>
            <p:spPr>
              <a:xfrm flipH="1">
                <a:off x="1856753"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1"/>
              <p:cNvSpPr/>
              <p:nvPr/>
            </p:nvSpPr>
            <p:spPr>
              <a:xfrm flipH="1">
                <a:off x="185675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1"/>
              <p:cNvSpPr/>
              <p:nvPr/>
            </p:nvSpPr>
            <p:spPr>
              <a:xfrm flipH="1">
                <a:off x="2228107"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1"/>
              <p:cNvSpPr/>
              <p:nvPr/>
            </p:nvSpPr>
            <p:spPr>
              <a:xfrm flipH="1">
                <a:off x="222810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1"/>
              <p:cNvSpPr/>
              <p:nvPr/>
            </p:nvSpPr>
            <p:spPr>
              <a:xfrm flipH="1">
                <a:off x="222810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1"/>
              <p:cNvSpPr/>
              <p:nvPr/>
            </p:nvSpPr>
            <p:spPr>
              <a:xfrm flipH="1">
                <a:off x="259946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1"/>
              <p:cNvSpPr/>
              <p:nvPr/>
            </p:nvSpPr>
            <p:spPr>
              <a:xfrm flipH="1">
                <a:off x="259946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1"/>
              <p:cNvSpPr/>
              <p:nvPr/>
            </p:nvSpPr>
            <p:spPr>
              <a:xfrm flipH="1">
                <a:off x="334217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1"/>
              <p:cNvSpPr/>
              <p:nvPr/>
            </p:nvSpPr>
            <p:spPr>
              <a:xfrm flipH="1">
                <a:off x="334217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1"/>
              <p:cNvSpPr/>
              <p:nvPr/>
            </p:nvSpPr>
            <p:spPr>
              <a:xfrm flipH="1">
                <a:off x="3342171"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1"/>
              <p:cNvSpPr/>
              <p:nvPr/>
            </p:nvSpPr>
            <p:spPr>
              <a:xfrm flipH="1">
                <a:off x="334217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1"/>
              <p:cNvSpPr/>
              <p:nvPr/>
            </p:nvSpPr>
            <p:spPr>
              <a:xfrm flipH="1">
                <a:off x="3713525"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1"/>
              <p:cNvSpPr/>
              <p:nvPr/>
            </p:nvSpPr>
            <p:spPr>
              <a:xfrm flipH="1">
                <a:off x="371352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1"/>
              <p:cNvSpPr/>
              <p:nvPr/>
            </p:nvSpPr>
            <p:spPr>
              <a:xfrm flipH="1">
                <a:off x="371352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1"/>
              <p:cNvSpPr/>
              <p:nvPr/>
            </p:nvSpPr>
            <p:spPr>
              <a:xfrm flipH="1">
                <a:off x="148539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1"/>
              <p:cNvSpPr/>
              <p:nvPr/>
            </p:nvSpPr>
            <p:spPr>
              <a:xfrm flipH="1">
                <a:off x="148539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1"/>
              <p:cNvSpPr/>
              <p:nvPr/>
            </p:nvSpPr>
            <p:spPr>
              <a:xfrm flipH="1">
                <a:off x="148539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1"/>
              <p:cNvSpPr/>
              <p:nvPr/>
            </p:nvSpPr>
            <p:spPr>
              <a:xfrm flipH="1">
                <a:off x="40848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1"/>
              <p:cNvSpPr/>
              <p:nvPr/>
            </p:nvSpPr>
            <p:spPr>
              <a:xfrm flipH="1">
                <a:off x="40848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1"/>
              <p:cNvSpPr/>
              <p:nvPr/>
            </p:nvSpPr>
            <p:spPr>
              <a:xfrm flipH="1">
                <a:off x="297081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1"/>
              <p:cNvSpPr/>
              <p:nvPr/>
            </p:nvSpPr>
            <p:spPr>
              <a:xfrm flipH="1">
                <a:off x="297081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1"/>
              <p:cNvSpPr/>
              <p:nvPr/>
            </p:nvSpPr>
            <p:spPr>
              <a:xfrm flipH="1">
                <a:off x="297081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1"/>
              <p:cNvSpPr/>
              <p:nvPr/>
            </p:nvSpPr>
            <p:spPr>
              <a:xfrm flipH="1">
                <a:off x="445623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1"/>
              <p:cNvSpPr/>
              <p:nvPr/>
            </p:nvSpPr>
            <p:spPr>
              <a:xfrm flipH="1">
                <a:off x="445623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1"/>
              <p:cNvSpPr/>
              <p:nvPr/>
            </p:nvSpPr>
            <p:spPr>
              <a:xfrm flipH="1">
                <a:off x="445623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1"/>
              <p:cNvSpPr/>
              <p:nvPr/>
            </p:nvSpPr>
            <p:spPr>
              <a:xfrm flipH="1">
                <a:off x="48275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1"/>
              <p:cNvSpPr/>
              <p:nvPr/>
            </p:nvSpPr>
            <p:spPr>
              <a:xfrm flipH="1">
                <a:off x="48275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1"/>
              <p:cNvSpPr/>
              <p:nvPr/>
            </p:nvSpPr>
            <p:spPr>
              <a:xfrm flipH="1">
                <a:off x="4827588"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1"/>
              <p:cNvSpPr/>
              <p:nvPr/>
            </p:nvSpPr>
            <p:spPr>
              <a:xfrm flipH="1">
                <a:off x="48275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1"/>
              <p:cNvSpPr/>
              <p:nvPr/>
            </p:nvSpPr>
            <p:spPr>
              <a:xfrm flipH="1">
                <a:off x="519894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1"/>
              <p:cNvSpPr/>
              <p:nvPr/>
            </p:nvSpPr>
            <p:spPr>
              <a:xfrm flipH="1">
                <a:off x="519894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1"/>
              <p:cNvSpPr/>
              <p:nvPr/>
            </p:nvSpPr>
            <p:spPr>
              <a:xfrm flipH="1">
                <a:off x="519894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1"/>
              <p:cNvSpPr/>
              <p:nvPr/>
            </p:nvSpPr>
            <p:spPr>
              <a:xfrm flipH="1">
                <a:off x="557029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1"/>
              <p:cNvSpPr/>
              <p:nvPr/>
            </p:nvSpPr>
            <p:spPr>
              <a:xfrm flipH="1">
                <a:off x="557029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1"/>
              <p:cNvSpPr/>
              <p:nvPr/>
            </p:nvSpPr>
            <p:spPr>
              <a:xfrm flipH="1">
                <a:off x="5941652"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1"/>
              <p:cNvSpPr/>
              <p:nvPr/>
            </p:nvSpPr>
            <p:spPr>
              <a:xfrm flipH="1">
                <a:off x="594165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1"/>
              <p:cNvSpPr/>
              <p:nvPr/>
            </p:nvSpPr>
            <p:spPr>
              <a:xfrm flipH="1">
                <a:off x="594165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1"/>
              <p:cNvSpPr/>
              <p:nvPr/>
            </p:nvSpPr>
            <p:spPr>
              <a:xfrm flipH="1">
                <a:off x="631300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1"/>
              <p:cNvSpPr/>
              <p:nvPr/>
            </p:nvSpPr>
            <p:spPr>
              <a:xfrm flipH="1">
                <a:off x="631300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1"/>
              <p:cNvSpPr/>
              <p:nvPr/>
            </p:nvSpPr>
            <p:spPr>
              <a:xfrm flipH="1">
                <a:off x="6313006"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1"/>
              <p:cNvSpPr/>
              <p:nvPr/>
            </p:nvSpPr>
            <p:spPr>
              <a:xfrm flipH="1">
                <a:off x="631300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1"/>
              <p:cNvSpPr/>
              <p:nvPr/>
            </p:nvSpPr>
            <p:spPr>
              <a:xfrm flipH="1">
                <a:off x="668436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1"/>
              <p:cNvSpPr/>
              <p:nvPr/>
            </p:nvSpPr>
            <p:spPr>
              <a:xfrm flipH="1">
                <a:off x="668436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1"/>
              <p:cNvSpPr/>
              <p:nvPr/>
            </p:nvSpPr>
            <p:spPr>
              <a:xfrm flipH="1">
                <a:off x="668436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1"/>
              <p:cNvSpPr/>
              <p:nvPr/>
            </p:nvSpPr>
            <p:spPr>
              <a:xfrm flipH="1">
                <a:off x="705571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1"/>
              <p:cNvSpPr/>
              <p:nvPr/>
            </p:nvSpPr>
            <p:spPr>
              <a:xfrm flipH="1">
                <a:off x="705571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1"/>
              <p:cNvSpPr/>
              <p:nvPr/>
            </p:nvSpPr>
            <p:spPr>
              <a:xfrm flipH="1">
                <a:off x="779842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11"/>
              <p:cNvSpPr/>
              <p:nvPr/>
            </p:nvSpPr>
            <p:spPr>
              <a:xfrm flipH="1">
                <a:off x="779842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1"/>
              <p:cNvSpPr/>
              <p:nvPr/>
            </p:nvSpPr>
            <p:spPr>
              <a:xfrm flipH="1">
                <a:off x="7798424"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1"/>
              <p:cNvSpPr/>
              <p:nvPr/>
            </p:nvSpPr>
            <p:spPr>
              <a:xfrm flipH="1">
                <a:off x="779842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1"/>
              <p:cNvSpPr/>
              <p:nvPr/>
            </p:nvSpPr>
            <p:spPr>
              <a:xfrm flipH="1">
                <a:off x="8169779"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1"/>
              <p:cNvSpPr/>
              <p:nvPr/>
            </p:nvSpPr>
            <p:spPr>
              <a:xfrm flipH="1">
                <a:off x="81697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11"/>
              <p:cNvSpPr/>
              <p:nvPr/>
            </p:nvSpPr>
            <p:spPr>
              <a:xfrm flipH="1">
                <a:off x="81697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11"/>
              <p:cNvSpPr/>
              <p:nvPr/>
            </p:nvSpPr>
            <p:spPr>
              <a:xfrm flipH="1">
                <a:off x="7427070"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1"/>
              <p:cNvSpPr/>
              <p:nvPr/>
            </p:nvSpPr>
            <p:spPr>
              <a:xfrm flipH="1">
                <a:off x="7427070"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1"/>
              <p:cNvSpPr/>
              <p:nvPr/>
            </p:nvSpPr>
            <p:spPr>
              <a:xfrm flipH="1">
                <a:off x="7427070"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11"/>
              <p:cNvSpPr/>
              <p:nvPr/>
            </p:nvSpPr>
            <p:spPr>
              <a:xfrm flipH="1">
                <a:off x="854113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11"/>
              <p:cNvSpPr/>
              <p:nvPr/>
            </p:nvSpPr>
            <p:spPr>
              <a:xfrm flipH="1">
                <a:off x="854113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1"/>
              <p:cNvSpPr/>
              <p:nvPr/>
            </p:nvSpPr>
            <p:spPr>
              <a:xfrm flipH="1">
                <a:off x="89124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11"/>
              <p:cNvSpPr/>
              <p:nvPr/>
            </p:nvSpPr>
            <p:spPr>
              <a:xfrm flipH="1">
                <a:off x="89124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11"/>
              <p:cNvSpPr/>
              <p:nvPr/>
            </p:nvSpPr>
            <p:spPr>
              <a:xfrm flipH="1">
                <a:off x="89124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268" name="Google Shape;268;p11"/>
          <p:cNvSpPr txBox="1"/>
          <p:nvPr>
            <p:ph hasCustomPrompt="1" type="title"/>
          </p:nvPr>
        </p:nvSpPr>
        <p:spPr>
          <a:xfrm>
            <a:off x="1388625" y="772725"/>
            <a:ext cx="6366900" cy="18633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8000"/>
              <a:buNone/>
              <a:defRPr sz="8000">
                <a:solidFill>
                  <a:schemeClr val="lt1"/>
                </a:solidFill>
              </a:defRPr>
            </a:lvl1pPr>
            <a:lvl2pPr lvl="1" algn="ctr">
              <a:spcBef>
                <a:spcPts val="0"/>
              </a:spcBef>
              <a:spcAft>
                <a:spcPts val="0"/>
              </a:spcAft>
              <a:buClr>
                <a:schemeClr val="lt1"/>
              </a:buClr>
              <a:buSzPts val="8000"/>
              <a:buNone/>
              <a:defRPr sz="8000">
                <a:solidFill>
                  <a:schemeClr val="lt1"/>
                </a:solidFill>
              </a:defRPr>
            </a:lvl2pPr>
            <a:lvl3pPr lvl="2" algn="ctr">
              <a:spcBef>
                <a:spcPts val="0"/>
              </a:spcBef>
              <a:spcAft>
                <a:spcPts val="0"/>
              </a:spcAft>
              <a:buClr>
                <a:schemeClr val="lt1"/>
              </a:buClr>
              <a:buSzPts val="8000"/>
              <a:buNone/>
              <a:defRPr sz="8000">
                <a:solidFill>
                  <a:schemeClr val="lt1"/>
                </a:solidFill>
              </a:defRPr>
            </a:lvl3pPr>
            <a:lvl4pPr lvl="3" algn="ctr">
              <a:spcBef>
                <a:spcPts val="0"/>
              </a:spcBef>
              <a:spcAft>
                <a:spcPts val="0"/>
              </a:spcAft>
              <a:buClr>
                <a:schemeClr val="lt1"/>
              </a:buClr>
              <a:buSzPts val="8000"/>
              <a:buNone/>
              <a:defRPr sz="8000">
                <a:solidFill>
                  <a:schemeClr val="lt1"/>
                </a:solidFill>
              </a:defRPr>
            </a:lvl4pPr>
            <a:lvl5pPr lvl="4" algn="ctr">
              <a:spcBef>
                <a:spcPts val="0"/>
              </a:spcBef>
              <a:spcAft>
                <a:spcPts val="0"/>
              </a:spcAft>
              <a:buClr>
                <a:schemeClr val="lt1"/>
              </a:buClr>
              <a:buSzPts val="8000"/>
              <a:buNone/>
              <a:defRPr sz="8000">
                <a:solidFill>
                  <a:schemeClr val="lt1"/>
                </a:solidFill>
              </a:defRPr>
            </a:lvl5pPr>
            <a:lvl6pPr lvl="5" algn="ctr">
              <a:spcBef>
                <a:spcPts val="0"/>
              </a:spcBef>
              <a:spcAft>
                <a:spcPts val="0"/>
              </a:spcAft>
              <a:buClr>
                <a:schemeClr val="lt1"/>
              </a:buClr>
              <a:buSzPts val="8000"/>
              <a:buNone/>
              <a:defRPr sz="8000">
                <a:solidFill>
                  <a:schemeClr val="lt1"/>
                </a:solidFill>
              </a:defRPr>
            </a:lvl6pPr>
            <a:lvl7pPr lvl="6" algn="ctr">
              <a:spcBef>
                <a:spcPts val="0"/>
              </a:spcBef>
              <a:spcAft>
                <a:spcPts val="0"/>
              </a:spcAft>
              <a:buClr>
                <a:schemeClr val="lt1"/>
              </a:buClr>
              <a:buSzPts val="8000"/>
              <a:buNone/>
              <a:defRPr sz="8000">
                <a:solidFill>
                  <a:schemeClr val="lt1"/>
                </a:solidFill>
              </a:defRPr>
            </a:lvl7pPr>
            <a:lvl8pPr lvl="7" algn="ctr">
              <a:spcBef>
                <a:spcPts val="0"/>
              </a:spcBef>
              <a:spcAft>
                <a:spcPts val="0"/>
              </a:spcAft>
              <a:buClr>
                <a:schemeClr val="lt1"/>
              </a:buClr>
              <a:buSzPts val="8000"/>
              <a:buNone/>
              <a:defRPr sz="8000">
                <a:solidFill>
                  <a:schemeClr val="lt1"/>
                </a:solidFill>
              </a:defRPr>
            </a:lvl8pPr>
            <a:lvl9pPr lvl="8"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p:nvPr>
            <p:ph idx="1" type="body"/>
          </p:nvPr>
        </p:nvSpPr>
        <p:spPr>
          <a:xfrm>
            <a:off x="1388625" y="2712300"/>
            <a:ext cx="6366900" cy="11112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Clr>
                <a:schemeClr val="lt1"/>
              </a:buClr>
              <a:buSzPts val="1300"/>
              <a:buChar char="●"/>
              <a:defRPr>
                <a:solidFill>
                  <a:schemeClr val="lt1"/>
                </a:solidFill>
              </a:defRPr>
            </a:lvl1pPr>
            <a:lvl2pPr indent="-298450" lvl="1" marL="914400" algn="ctr">
              <a:spcBef>
                <a:spcPts val="0"/>
              </a:spcBef>
              <a:spcAft>
                <a:spcPts val="0"/>
              </a:spcAft>
              <a:buClr>
                <a:schemeClr val="lt1"/>
              </a:buClr>
              <a:buSzPts val="1100"/>
              <a:buChar char="○"/>
              <a:defRPr>
                <a:solidFill>
                  <a:schemeClr val="lt1"/>
                </a:solidFill>
              </a:defRPr>
            </a:lvl2pPr>
            <a:lvl3pPr indent="-298450" lvl="2" marL="1371600" algn="ctr">
              <a:spcBef>
                <a:spcPts val="0"/>
              </a:spcBef>
              <a:spcAft>
                <a:spcPts val="0"/>
              </a:spcAft>
              <a:buClr>
                <a:schemeClr val="lt1"/>
              </a:buClr>
              <a:buSzPts val="1100"/>
              <a:buChar char="■"/>
              <a:defRPr>
                <a:solidFill>
                  <a:schemeClr val="lt1"/>
                </a:solidFill>
              </a:defRPr>
            </a:lvl3pPr>
            <a:lvl4pPr indent="-298450" lvl="3" marL="1828800" algn="ctr">
              <a:spcBef>
                <a:spcPts val="0"/>
              </a:spcBef>
              <a:spcAft>
                <a:spcPts val="0"/>
              </a:spcAft>
              <a:buClr>
                <a:schemeClr val="lt1"/>
              </a:buClr>
              <a:buSzPts val="1100"/>
              <a:buChar char="●"/>
              <a:defRPr>
                <a:solidFill>
                  <a:schemeClr val="lt1"/>
                </a:solidFill>
              </a:defRPr>
            </a:lvl4pPr>
            <a:lvl5pPr indent="-298450" lvl="4" marL="2286000" algn="ctr">
              <a:spcBef>
                <a:spcPts val="0"/>
              </a:spcBef>
              <a:spcAft>
                <a:spcPts val="0"/>
              </a:spcAft>
              <a:buClr>
                <a:schemeClr val="lt1"/>
              </a:buClr>
              <a:buSzPts val="1100"/>
              <a:buChar char="○"/>
              <a:defRPr>
                <a:solidFill>
                  <a:schemeClr val="lt1"/>
                </a:solidFill>
              </a:defRPr>
            </a:lvl5pPr>
            <a:lvl6pPr indent="-298450" lvl="5" marL="2743200" algn="ctr">
              <a:spcBef>
                <a:spcPts val="0"/>
              </a:spcBef>
              <a:spcAft>
                <a:spcPts val="0"/>
              </a:spcAft>
              <a:buClr>
                <a:schemeClr val="lt1"/>
              </a:buClr>
              <a:buSzPts val="1100"/>
              <a:buChar char="■"/>
              <a:defRPr>
                <a:solidFill>
                  <a:schemeClr val="lt1"/>
                </a:solidFill>
              </a:defRPr>
            </a:lvl6pPr>
            <a:lvl7pPr indent="-298450" lvl="6" marL="3200400" algn="ctr">
              <a:spcBef>
                <a:spcPts val="0"/>
              </a:spcBef>
              <a:spcAft>
                <a:spcPts val="0"/>
              </a:spcAft>
              <a:buClr>
                <a:schemeClr val="lt1"/>
              </a:buClr>
              <a:buSzPts val="1100"/>
              <a:buChar char="●"/>
              <a:defRPr>
                <a:solidFill>
                  <a:schemeClr val="lt1"/>
                </a:solidFill>
              </a:defRPr>
            </a:lvl7pPr>
            <a:lvl8pPr indent="-298450" lvl="7" marL="3657600" algn="ctr">
              <a:spcBef>
                <a:spcPts val="0"/>
              </a:spcBef>
              <a:spcAft>
                <a:spcPts val="0"/>
              </a:spcAft>
              <a:buClr>
                <a:schemeClr val="lt1"/>
              </a:buClr>
              <a:buSzPts val="1100"/>
              <a:buChar char="○"/>
              <a:defRPr>
                <a:solidFill>
                  <a:schemeClr val="lt1"/>
                </a:solidFill>
              </a:defRPr>
            </a:lvl8pPr>
            <a:lvl9pPr indent="-298450" lvl="8" marL="4114800" algn="ctr">
              <a:spcBef>
                <a:spcPts val="0"/>
              </a:spcBef>
              <a:spcAft>
                <a:spcPts val="0"/>
              </a:spcAft>
              <a:buClr>
                <a:schemeClr val="lt1"/>
              </a:buClr>
              <a:buSzPts val="1100"/>
              <a:buChar char="■"/>
              <a:defRPr>
                <a:solidFill>
                  <a:schemeClr val="lt1"/>
                </a:solidFill>
              </a:defRPr>
            </a:lvl9pPr>
          </a:lstStyle>
          <a:p/>
        </p:txBody>
      </p:sp>
      <p:sp>
        <p:nvSpPr>
          <p:cNvPr id="270" name="Google Shape;270;p11"/>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1" name="Shape 271"/>
        <p:cNvGrpSpPr/>
        <p:nvPr/>
      </p:nvGrpSpPr>
      <p:grpSpPr>
        <a:xfrm>
          <a:off x="0" y="0"/>
          <a:ext cx="0" cy="0"/>
          <a:chOff x="0" y="0"/>
          <a:chExt cx="0" cy="0"/>
        </a:xfrm>
      </p:grpSpPr>
      <p:sp>
        <p:nvSpPr>
          <p:cNvPr id="272" name="Google Shape;272;p1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77" name="Shape 277"/>
        <p:cNvGrpSpPr/>
        <p:nvPr/>
      </p:nvGrpSpPr>
      <p:grpSpPr>
        <a:xfrm>
          <a:off x="0" y="0"/>
          <a:ext cx="0" cy="0"/>
          <a:chOff x="0" y="0"/>
          <a:chExt cx="0" cy="0"/>
        </a:xfrm>
      </p:grpSpPr>
      <p:sp>
        <p:nvSpPr>
          <p:cNvPr id="278" name="Google Shape;278;p14"/>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rtl="0" algn="ctr">
              <a:lnSpc>
                <a:spcPct val="100000"/>
              </a:lnSpc>
              <a:spcBef>
                <a:spcPts val="0"/>
              </a:spcBef>
              <a:spcAft>
                <a:spcPts val="0"/>
              </a:spcAft>
              <a:buSzPts val="5200"/>
              <a:buNone/>
              <a:defRPr sz="5200"/>
            </a:lvl1pPr>
            <a:lvl2pPr lvl="1" rtl="0" algn="ctr">
              <a:lnSpc>
                <a:spcPct val="100000"/>
              </a:lnSpc>
              <a:spcBef>
                <a:spcPts val="0"/>
              </a:spcBef>
              <a:spcAft>
                <a:spcPts val="0"/>
              </a:spcAft>
              <a:buSzPts val="5200"/>
              <a:buNone/>
              <a:defRPr sz="5200"/>
            </a:lvl2pPr>
            <a:lvl3pPr lvl="2" rtl="0" algn="ctr">
              <a:lnSpc>
                <a:spcPct val="100000"/>
              </a:lnSpc>
              <a:spcBef>
                <a:spcPts val="0"/>
              </a:spcBef>
              <a:spcAft>
                <a:spcPts val="0"/>
              </a:spcAft>
              <a:buSzPts val="5200"/>
              <a:buNone/>
              <a:defRPr sz="5200"/>
            </a:lvl3pPr>
            <a:lvl4pPr lvl="3" rtl="0" algn="ctr">
              <a:lnSpc>
                <a:spcPct val="100000"/>
              </a:lnSpc>
              <a:spcBef>
                <a:spcPts val="0"/>
              </a:spcBef>
              <a:spcAft>
                <a:spcPts val="0"/>
              </a:spcAft>
              <a:buSzPts val="5200"/>
              <a:buNone/>
              <a:defRPr sz="5200"/>
            </a:lvl4pPr>
            <a:lvl5pPr lvl="4" rtl="0" algn="ctr">
              <a:lnSpc>
                <a:spcPct val="100000"/>
              </a:lnSpc>
              <a:spcBef>
                <a:spcPts val="0"/>
              </a:spcBef>
              <a:spcAft>
                <a:spcPts val="0"/>
              </a:spcAft>
              <a:buSzPts val="5200"/>
              <a:buNone/>
              <a:defRPr sz="5200"/>
            </a:lvl5pPr>
            <a:lvl6pPr lvl="5" rtl="0" algn="ctr">
              <a:lnSpc>
                <a:spcPct val="100000"/>
              </a:lnSpc>
              <a:spcBef>
                <a:spcPts val="0"/>
              </a:spcBef>
              <a:spcAft>
                <a:spcPts val="0"/>
              </a:spcAft>
              <a:buSzPts val="5200"/>
              <a:buNone/>
              <a:defRPr sz="5200"/>
            </a:lvl6pPr>
            <a:lvl7pPr lvl="6" rtl="0" algn="ctr">
              <a:lnSpc>
                <a:spcPct val="100000"/>
              </a:lnSpc>
              <a:spcBef>
                <a:spcPts val="0"/>
              </a:spcBef>
              <a:spcAft>
                <a:spcPts val="0"/>
              </a:spcAft>
              <a:buSzPts val="5200"/>
              <a:buNone/>
              <a:defRPr sz="5200"/>
            </a:lvl7pPr>
            <a:lvl8pPr lvl="7" rtl="0" algn="ctr">
              <a:lnSpc>
                <a:spcPct val="100000"/>
              </a:lnSpc>
              <a:spcBef>
                <a:spcPts val="0"/>
              </a:spcBef>
              <a:spcAft>
                <a:spcPts val="0"/>
              </a:spcAft>
              <a:buSzPts val="5200"/>
              <a:buNone/>
              <a:defRPr sz="5200"/>
            </a:lvl8pPr>
            <a:lvl9pPr lvl="8" rtl="0" algn="ctr">
              <a:lnSpc>
                <a:spcPct val="100000"/>
              </a:lnSpc>
              <a:spcBef>
                <a:spcPts val="0"/>
              </a:spcBef>
              <a:spcAft>
                <a:spcPts val="0"/>
              </a:spcAft>
              <a:buSzPts val="5200"/>
              <a:buNone/>
              <a:defRPr sz="5200"/>
            </a:lvl9pPr>
          </a:lstStyle>
          <a:p/>
        </p:txBody>
      </p:sp>
      <p:sp>
        <p:nvSpPr>
          <p:cNvPr id="279" name="Google Shape;279;p14"/>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280" name="Google Shape;280;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81" name="Shape 281"/>
        <p:cNvGrpSpPr/>
        <p:nvPr/>
      </p:nvGrpSpPr>
      <p:grpSpPr>
        <a:xfrm>
          <a:off x="0" y="0"/>
          <a:ext cx="0" cy="0"/>
          <a:chOff x="0" y="0"/>
          <a:chExt cx="0" cy="0"/>
        </a:xfrm>
      </p:grpSpPr>
      <p:sp>
        <p:nvSpPr>
          <p:cNvPr id="282" name="Google Shape;282;p15"/>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lvl1pPr lvl="0" rtl="0" algn="ctr">
              <a:lnSpc>
                <a:spcPct val="100000"/>
              </a:lnSpc>
              <a:spcBef>
                <a:spcPts val="0"/>
              </a:spcBef>
              <a:spcAft>
                <a:spcPts val="0"/>
              </a:spcAft>
              <a:buSzPts val="3600"/>
              <a:buNone/>
              <a:defRPr sz="3600"/>
            </a:lvl1pPr>
            <a:lvl2pPr lvl="1" rtl="0" algn="ctr">
              <a:lnSpc>
                <a:spcPct val="100000"/>
              </a:lnSpc>
              <a:spcBef>
                <a:spcPts val="0"/>
              </a:spcBef>
              <a:spcAft>
                <a:spcPts val="0"/>
              </a:spcAft>
              <a:buSzPts val="3600"/>
              <a:buNone/>
              <a:defRPr sz="3600"/>
            </a:lvl2pPr>
            <a:lvl3pPr lvl="2" rtl="0" algn="ctr">
              <a:lnSpc>
                <a:spcPct val="100000"/>
              </a:lnSpc>
              <a:spcBef>
                <a:spcPts val="0"/>
              </a:spcBef>
              <a:spcAft>
                <a:spcPts val="0"/>
              </a:spcAft>
              <a:buSzPts val="3600"/>
              <a:buNone/>
              <a:defRPr sz="3600"/>
            </a:lvl3pPr>
            <a:lvl4pPr lvl="3" rtl="0" algn="ctr">
              <a:lnSpc>
                <a:spcPct val="100000"/>
              </a:lnSpc>
              <a:spcBef>
                <a:spcPts val="0"/>
              </a:spcBef>
              <a:spcAft>
                <a:spcPts val="0"/>
              </a:spcAft>
              <a:buSzPts val="3600"/>
              <a:buNone/>
              <a:defRPr sz="3600"/>
            </a:lvl4pPr>
            <a:lvl5pPr lvl="4" rtl="0" algn="ctr">
              <a:lnSpc>
                <a:spcPct val="100000"/>
              </a:lnSpc>
              <a:spcBef>
                <a:spcPts val="0"/>
              </a:spcBef>
              <a:spcAft>
                <a:spcPts val="0"/>
              </a:spcAft>
              <a:buSzPts val="3600"/>
              <a:buNone/>
              <a:defRPr sz="3600"/>
            </a:lvl5pPr>
            <a:lvl6pPr lvl="5" rtl="0" algn="ctr">
              <a:lnSpc>
                <a:spcPct val="100000"/>
              </a:lnSpc>
              <a:spcBef>
                <a:spcPts val="0"/>
              </a:spcBef>
              <a:spcAft>
                <a:spcPts val="0"/>
              </a:spcAft>
              <a:buSzPts val="3600"/>
              <a:buNone/>
              <a:defRPr sz="3600"/>
            </a:lvl6pPr>
            <a:lvl7pPr lvl="6" rtl="0" algn="ctr">
              <a:lnSpc>
                <a:spcPct val="100000"/>
              </a:lnSpc>
              <a:spcBef>
                <a:spcPts val="0"/>
              </a:spcBef>
              <a:spcAft>
                <a:spcPts val="0"/>
              </a:spcAft>
              <a:buSzPts val="3600"/>
              <a:buNone/>
              <a:defRPr sz="3600"/>
            </a:lvl7pPr>
            <a:lvl8pPr lvl="7" rtl="0" algn="ctr">
              <a:lnSpc>
                <a:spcPct val="100000"/>
              </a:lnSpc>
              <a:spcBef>
                <a:spcPts val="0"/>
              </a:spcBef>
              <a:spcAft>
                <a:spcPts val="0"/>
              </a:spcAft>
              <a:buSzPts val="3600"/>
              <a:buNone/>
              <a:defRPr sz="3600"/>
            </a:lvl8pPr>
            <a:lvl9pPr lvl="8" rtl="0" algn="ctr">
              <a:lnSpc>
                <a:spcPct val="100000"/>
              </a:lnSpc>
              <a:spcBef>
                <a:spcPts val="0"/>
              </a:spcBef>
              <a:spcAft>
                <a:spcPts val="0"/>
              </a:spcAft>
              <a:buSzPts val="3600"/>
              <a:buNone/>
              <a:defRPr sz="3600"/>
            </a:lvl9pPr>
          </a:lstStyle>
          <a:p/>
        </p:txBody>
      </p:sp>
      <p:sp>
        <p:nvSpPr>
          <p:cNvPr id="283" name="Google Shape;283;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84" name="Shape 284"/>
        <p:cNvGrpSpPr/>
        <p:nvPr/>
      </p:nvGrpSpPr>
      <p:grpSpPr>
        <a:xfrm>
          <a:off x="0" y="0"/>
          <a:ext cx="0" cy="0"/>
          <a:chOff x="0" y="0"/>
          <a:chExt cx="0" cy="0"/>
        </a:xfrm>
      </p:grpSpPr>
      <p:sp>
        <p:nvSpPr>
          <p:cNvPr id="285" name="Google Shape;285;p1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lgn="l">
              <a:lnSpc>
                <a:spcPct val="100000"/>
              </a:lnSpc>
              <a:spcBef>
                <a:spcPts val="0"/>
              </a:spcBef>
              <a:spcAft>
                <a:spcPts val="0"/>
              </a:spcAft>
              <a:buSzPts val="2800"/>
              <a:buNone/>
              <a:defRPr/>
            </a:lvl1pPr>
            <a:lvl2pPr lvl="1" rtl="0" algn="l">
              <a:lnSpc>
                <a:spcPct val="100000"/>
              </a:lnSpc>
              <a:spcBef>
                <a:spcPts val="0"/>
              </a:spcBef>
              <a:spcAft>
                <a:spcPts val="0"/>
              </a:spcAft>
              <a:buSzPts val="2800"/>
              <a:buNone/>
              <a:defRPr/>
            </a:lvl2pPr>
            <a:lvl3pPr lvl="2" rtl="0" algn="l">
              <a:lnSpc>
                <a:spcPct val="100000"/>
              </a:lnSpc>
              <a:spcBef>
                <a:spcPts val="0"/>
              </a:spcBef>
              <a:spcAft>
                <a:spcPts val="0"/>
              </a:spcAft>
              <a:buSzPts val="2800"/>
              <a:buNone/>
              <a:defRPr/>
            </a:lvl3pPr>
            <a:lvl4pPr lvl="3" rtl="0" algn="l">
              <a:lnSpc>
                <a:spcPct val="100000"/>
              </a:lnSpc>
              <a:spcBef>
                <a:spcPts val="0"/>
              </a:spcBef>
              <a:spcAft>
                <a:spcPts val="0"/>
              </a:spcAft>
              <a:buSzPts val="2800"/>
              <a:buNone/>
              <a:defRPr/>
            </a:lvl4pPr>
            <a:lvl5pPr lvl="4" rtl="0" algn="l">
              <a:lnSpc>
                <a:spcPct val="100000"/>
              </a:lnSpc>
              <a:spcBef>
                <a:spcPts val="0"/>
              </a:spcBef>
              <a:spcAft>
                <a:spcPts val="0"/>
              </a:spcAft>
              <a:buSzPts val="2800"/>
              <a:buNone/>
              <a:defRPr/>
            </a:lvl5pPr>
            <a:lvl6pPr lvl="5" rtl="0" algn="l">
              <a:lnSpc>
                <a:spcPct val="100000"/>
              </a:lnSpc>
              <a:spcBef>
                <a:spcPts val="0"/>
              </a:spcBef>
              <a:spcAft>
                <a:spcPts val="0"/>
              </a:spcAft>
              <a:buSzPts val="2800"/>
              <a:buNone/>
              <a:defRPr/>
            </a:lvl6pPr>
            <a:lvl7pPr lvl="6" rtl="0" algn="l">
              <a:lnSpc>
                <a:spcPct val="100000"/>
              </a:lnSpc>
              <a:spcBef>
                <a:spcPts val="0"/>
              </a:spcBef>
              <a:spcAft>
                <a:spcPts val="0"/>
              </a:spcAft>
              <a:buSzPts val="2800"/>
              <a:buNone/>
              <a:defRPr/>
            </a:lvl7pPr>
            <a:lvl8pPr lvl="7" rtl="0" algn="l">
              <a:lnSpc>
                <a:spcPct val="100000"/>
              </a:lnSpc>
              <a:spcBef>
                <a:spcPts val="0"/>
              </a:spcBef>
              <a:spcAft>
                <a:spcPts val="0"/>
              </a:spcAft>
              <a:buSzPts val="2800"/>
              <a:buNone/>
              <a:defRPr/>
            </a:lvl8pPr>
            <a:lvl9pPr lvl="8" rtl="0" algn="l">
              <a:lnSpc>
                <a:spcPct val="100000"/>
              </a:lnSpc>
              <a:spcBef>
                <a:spcPts val="0"/>
              </a:spcBef>
              <a:spcAft>
                <a:spcPts val="0"/>
              </a:spcAft>
              <a:buSzPts val="2800"/>
              <a:buNone/>
              <a:defRPr/>
            </a:lvl9pPr>
          </a:lstStyle>
          <a:p/>
        </p:txBody>
      </p:sp>
      <p:sp>
        <p:nvSpPr>
          <p:cNvPr id="286" name="Google Shape;286;p1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rtl="0" algn="l">
              <a:lnSpc>
                <a:spcPct val="115000"/>
              </a:lnSpc>
              <a:spcBef>
                <a:spcPts val="0"/>
              </a:spcBef>
              <a:spcAft>
                <a:spcPts val="0"/>
              </a:spcAft>
              <a:buSzPts val="1800"/>
              <a:buChar char="●"/>
              <a:defRPr/>
            </a:lvl1pPr>
            <a:lvl2pPr indent="-317500" lvl="1" marL="914400" rtl="0" algn="l">
              <a:lnSpc>
                <a:spcPct val="115000"/>
              </a:lnSpc>
              <a:spcBef>
                <a:spcPts val="1600"/>
              </a:spcBef>
              <a:spcAft>
                <a:spcPts val="0"/>
              </a:spcAft>
              <a:buSzPts val="1400"/>
              <a:buChar char="○"/>
              <a:defRPr/>
            </a:lvl2pPr>
            <a:lvl3pPr indent="-317500" lvl="2" marL="1371600" rtl="0" algn="l">
              <a:lnSpc>
                <a:spcPct val="115000"/>
              </a:lnSpc>
              <a:spcBef>
                <a:spcPts val="1600"/>
              </a:spcBef>
              <a:spcAft>
                <a:spcPts val="0"/>
              </a:spcAft>
              <a:buSzPts val="1400"/>
              <a:buChar char="■"/>
              <a:defRPr/>
            </a:lvl3pPr>
            <a:lvl4pPr indent="-317500" lvl="3" marL="1828800" rtl="0" algn="l">
              <a:lnSpc>
                <a:spcPct val="115000"/>
              </a:lnSpc>
              <a:spcBef>
                <a:spcPts val="1600"/>
              </a:spcBef>
              <a:spcAft>
                <a:spcPts val="0"/>
              </a:spcAft>
              <a:buSzPts val="1400"/>
              <a:buChar char="●"/>
              <a:defRPr/>
            </a:lvl4pPr>
            <a:lvl5pPr indent="-317500" lvl="4" marL="2286000" rtl="0" algn="l">
              <a:lnSpc>
                <a:spcPct val="115000"/>
              </a:lnSpc>
              <a:spcBef>
                <a:spcPts val="1600"/>
              </a:spcBef>
              <a:spcAft>
                <a:spcPts val="0"/>
              </a:spcAft>
              <a:buSzPts val="1400"/>
              <a:buChar char="○"/>
              <a:defRPr/>
            </a:lvl5pPr>
            <a:lvl6pPr indent="-317500" lvl="5" marL="2743200" rtl="0" algn="l">
              <a:lnSpc>
                <a:spcPct val="115000"/>
              </a:lnSpc>
              <a:spcBef>
                <a:spcPts val="1600"/>
              </a:spcBef>
              <a:spcAft>
                <a:spcPts val="0"/>
              </a:spcAft>
              <a:buSzPts val="1400"/>
              <a:buChar char="■"/>
              <a:defRPr/>
            </a:lvl6pPr>
            <a:lvl7pPr indent="-317500" lvl="6" marL="3200400" rtl="0" algn="l">
              <a:lnSpc>
                <a:spcPct val="115000"/>
              </a:lnSpc>
              <a:spcBef>
                <a:spcPts val="1600"/>
              </a:spcBef>
              <a:spcAft>
                <a:spcPts val="0"/>
              </a:spcAft>
              <a:buSzPts val="1400"/>
              <a:buChar char="●"/>
              <a:defRPr/>
            </a:lvl7pPr>
            <a:lvl8pPr indent="-317500" lvl="7" marL="3657600" rtl="0" algn="l">
              <a:lnSpc>
                <a:spcPct val="115000"/>
              </a:lnSpc>
              <a:spcBef>
                <a:spcPts val="1600"/>
              </a:spcBef>
              <a:spcAft>
                <a:spcPts val="0"/>
              </a:spcAft>
              <a:buSzPts val="1400"/>
              <a:buChar char="○"/>
              <a:defRPr/>
            </a:lvl8pPr>
            <a:lvl9pPr indent="-317500" lvl="8" marL="4114800" rtl="0" algn="l">
              <a:lnSpc>
                <a:spcPct val="115000"/>
              </a:lnSpc>
              <a:spcBef>
                <a:spcPts val="1600"/>
              </a:spcBef>
              <a:spcAft>
                <a:spcPts val="1600"/>
              </a:spcAft>
              <a:buSzPts val="1400"/>
              <a:buChar char="■"/>
              <a:defRPr/>
            </a:lvl9pPr>
          </a:lstStyle>
          <a:p/>
        </p:txBody>
      </p:sp>
      <p:sp>
        <p:nvSpPr>
          <p:cNvPr id="287" name="Google Shape;287;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88" name="Shape 288"/>
        <p:cNvGrpSpPr/>
        <p:nvPr/>
      </p:nvGrpSpPr>
      <p:grpSpPr>
        <a:xfrm>
          <a:off x="0" y="0"/>
          <a:ext cx="0" cy="0"/>
          <a:chOff x="0" y="0"/>
          <a:chExt cx="0" cy="0"/>
        </a:xfrm>
      </p:grpSpPr>
      <p:sp>
        <p:nvSpPr>
          <p:cNvPr id="289" name="Google Shape;289;p1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lgn="l">
              <a:lnSpc>
                <a:spcPct val="100000"/>
              </a:lnSpc>
              <a:spcBef>
                <a:spcPts val="0"/>
              </a:spcBef>
              <a:spcAft>
                <a:spcPts val="0"/>
              </a:spcAft>
              <a:buSzPts val="2800"/>
              <a:buNone/>
              <a:defRPr/>
            </a:lvl1pPr>
            <a:lvl2pPr lvl="1" rtl="0" algn="l">
              <a:lnSpc>
                <a:spcPct val="100000"/>
              </a:lnSpc>
              <a:spcBef>
                <a:spcPts val="0"/>
              </a:spcBef>
              <a:spcAft>
                <a:spcPts val="0"/>
              </a:spcAft>
              <a:buSzPts val="2800"/>
              <a:buNone/>
              <a:defRPr/>
            </a:lvl2pPr>
            <a:lvl3pPr lvl="2" rtl="0" algn="l">
              <a:lnSpc>
                <a:spcPct val="100000"/>
              </a:lnSpc>
              <a:spcBef>
                <a:spcPts val="0"/>
              </a:spcBef>
              <a:spcAft>
                <a:spcPts val="0"/>
              </a:spcAft>
              <a:buSzPts val="2800"/>
              <a:buNone/>
              <a:defRPr/>
            </a:lvl3pPr>
            <a:lvl4pPr lvl="3" rtl="0" algn="l">
              <a:lnSpc>
                <a:spcPct val="100000"/>
              </a:lnSpc>
              <a:spcBef>
                <a:spcPts val="0"/>
              </a:spcBef>
              <a:spcAft>
                <a:spcPts val="0"/>
              </a:spcAft>
              <a:buSzPts val="2800"/>
              <a:buNone/>
              <a:defRPr/>
            </a:lvl4pPr>
            <a:lvl5pPr lvl="4" rtl="0" algn="l">
              <a:lnSpc>
                <a:spcPct val="100000"/>
              </a:lnSpc>
              <a:spcBef>
                <a:spcPts val="0"/>
              </a:spcBef>
              <a:spcAft>
                <a:spcPts val="0"/>
              </a:spcAft>
              <a:buSzPts val="2800"/>
              <a:buNone/>
              <a:defRPr/>
            </a:lvl5pPr>
            <a:lvl6pPr lvl="5" rtl="0" algn="l">
              <a:lnSpc>
                <a:spcPct val="100000"/>
              </a:lnSpc>
              <a:spcBef>
                <a:spcPts val="0"/>
              </a:spcBef>
              <a:spcAft>
                <a:spcPts val="0"/>
              </a:spcAft>
              <a:buSzPts val="2800"/>
              <a:buNone/>
              <a:defRPr/>
            </a:lvl6pPr>
            <a:lvl7pPr lvl="6" rtl="0" algn="l">
              <a:lnSpc>
                <a:spcPct val="100000"/>
              </a:lnSpc>
              <a:spcBef>
                <a:spcPts val="0"/>
              </a:spcBef>
              <a:spcAft>
                <a:spcPts val="0"/>
              </a:spcAft>
              <a:buSzPts val="2800"/>
              <a:buNone/>
              <a:defRPr/>
            </a:lvl7pPr>
            <a:lvl8pPr lvl="7" rtl="0" algn="l">
              <a:lnSpc>
                <a:spcPct val="100000"/>
              </a:lnSpc>
              <a:spcBef>
                <a:spcPts val="0"/>
              </a:spcBef>
              <a:spcAft>
                <a:spcPts val="0"/>
              </a:spcAft>
              <a:buSzPts val="2800"/>
              <a:buNone/>
              <a:defRPr/>
            </a:lvl8pPr>
            <a:lvl9pPr lvl="8" rtl="0" algn="l">
              <a:lnSpc>
                <a:spcPct val="100000"/>
              </a:lnSpc>
              <a:spcBef>
                <a:spcPts val="0"/>
              </a:spcBef>
              <a:spcAft>
                <a:spcPts val="0"/>
              </a:spcAft>
              <a:buSzPts val="2800"/>
              <a:buNone/>
              <a:defRPr/>
            </a:lvl9pPr>
          </a:lstStyle>
          <a:p/>
        </p:txBody>
      </p:sp>
      <p:sp>
        <p:nvSpPr>
          <p:cNvPr id="290" name="Google Shape;290;p17"/>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rtl="0" algn="l">
              <a:lnSpc>
                <a:spcPct val="115000"/>
              </a:lnSpc>
              <a:spcBef>
                <a:spcPts val="0"/>
              </a:spcBef>
              <a:spcAft>
                <a:spcPts val="0"/>
              </a:spcAft>
              <a:buSzPts val="1400"/>
              <a:buChar char="●"/>
              <a:defRPr sz="1400"/>
            </a:lvl1pPr>
            <a:lvl2pPr indent="-304800" lvl="1" marL="914400" rtl="0" algn="l">
              <a:lnSpc>
                <a:spcPct val="115000"/>
              </a:lnSpc>
              <a:spcBef>
                <a:spcPts val="1600"/>
              </a:spcBef>
              <a:spcAft>
                <a:spcPts val="0"/>
              </a:spcAft>
              <a:buSzPts val="1200"/>
              <a:buChar char="○"/>
              <a:defRPr sz="1200"/>
            </a:lvl2pPr>
            <a:lvl3pPr indent="-304800" lvl="2" marL="1371600" rtl="0" algn="l">
              <a:lnSpc>
                <a:spcPct val="115000"/>
              </a:lnSpc>
              <a:spcBef>
                <a:spcPts val="1600"/>
              </a:spcBef>
              <a:spcAft>
                <a:spcPts val="0"/>
              </a:spcAft>
              <a:buSzPts val="1200"/>
              <a:buChar char="■"/>
              <a:defRPr sz="1200"/>
            </a:lvl3pPr>
            <a:lvl4pPr indent="-304800" lvl="3" marL="1828800" rtl="0" algn="l">
              <a:lnSpc>
                <a:spcPct val="115000"/>
              </a:lnSpc>
              <a:spcBef>
                <a:spcPts val="1600"/>
              </a:spcBef>
              <a:spcAft>
                <a:spcPts val="0"/>
              </a:spcAft>
              <a:buSzPts val="1200"/>
              <a:buChar char="●"/>
              <a:defRPr sz="1200"/>
            </a:lvl4pPr>
            <a:lvl5pPr indent="-304800" lvl="4" marL="2286000" rtl="0" algn="l">
              <a:lnSpc>
                <a:spcPct val="115000"/>
              </a:lnSpc>
              <a:spcBef>
                <a:spcPts val="1600"/>
              </a:spcBef>
              <a:spcAft>
                <a:spcPts val="0"/>
              </a:spcAft>
              <a:buSzPts val="1200"/>
              <a:buChar char="○"/>
              <a:defRPr sz="1200"/>
            </a:lvl5pPr>
            <a:lvl6pPr indent="-304800" lvl="5" marL="2743200" rtl="0" algn="l">
              <a:lnSpc>
                <a:spcPct val="115000"/>
              </a:lnSpc>
              <a:spcBef>
                <a:spcPts val="1600"/>
              </a:spcBef>
              <a:spcAft>
                <a:spcPts val="0"/>
              </a:spcAft>
              <a:buSzPts val="1200"/>
              <a:buChar char="■"/>
              <a:defRPr sz="1200"/>
            </a:lvl6pPr>
            <a:lvl7pPr indent="-304800" lvl="6" marL="3200400" rtl="0" algn="l">
              <a:lnSpc>
                <a:spcPct val="115000"/>
              </a:lnSpc>
              <a:spcBef>
                <a:spcPts val="1600"/>
              </a:spcBef>
              <a:spcAft>
                <a:spcPts val="0"/>
              </a:spcAft>
              <a:buSzPts val="1200"/>
              <a:buChar char="●"/>
              <a:defRPr sz="1200"/>
            </a:lvl7pPr>
            <a:lvl8pPr indent="-304800" lvl="7" marL="3657600" rtl="0" algn="l">
              <a:lnSpc>
                <a:spcPct val="115000"/>
              </a:lnSpc>
              <a:spcBef>
                <a:spcPts val="1600"/>
              </a:spcBef>
              <a:spcAft>
                <a:spcPts val="0"/>
              </a:spcAft>
              <a:buSzPts val="1200"/>
              <a:buChar char="○"/>
              <a:defRPr sz="1200"/>
            </a:lvl8pPr>
            <a:lvl9pPr indent="-304800" lvl="8" marL="4114800" rtl="0" algn="l">
              <a:lnSpc>
                <a:spcPct val="115000"/>
              </a:lnSpc>
              <a:spcBef>
                <a:spcPts val="1600"/>
              </a:spcBef>
              <a:spcAft>
                <a:spcPts val="1600"/>
              </a:spcAft>
              <a:buSzPts val="1200"/>
              <a:buChar char="■"/>
              <a:defRPr sz="1200"/>
            </a:lvl9pPr>
          </a:lstStyle>
          <a:p/>
        </p:txBody>
      </p:sp>
      <p:sp>
        <p:nvSpPr>
          <p:cNvPr id="291" name="Google Shape;291;p17"/>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Autofit/>
          </a:bodyPr>
          <a:lstStyle>
            <a:lvl1pPr indent="-317500" lvl="0" marL="457200" rtl="0" algn="l">
              <a:lnSpc>
                <a:spcPct val="115000"/>
              </a:lnSpc>
              <a:spcBef>
                <a:spcPts val="0"/>
              </a:spcBef>
              <a:spcAft>
                <a:spcPts val="0"/>
              </a:spcAft>
              <a:buSzPts val="1400"/>
              <a:buChar char="●"/>
              <a:defRPr sz="1400"/>
            </a:lvl1pPr>
            <a:lvl2pPr indent="-304800" lvl="1" marL="914400" rtl="0" algn="l">
              <a:lnSpc>
                <a:spcPct val="115000"/>
              </a:lnSpc>
              <a:spcBef>
                <a:spcPts val="1600"/>
              </a:spcBef>
              <a:spcAft>
                <a:spcPts val="0"/>
              </a:spcAft>
              <a:buSzPts val="1200"/>
              <a:buChar char="○"/>
              <a:defRPr sz="1200"/>
            </a:lvl2pPr>
            <a:lvl3pPr indent="-304800" lvl="2" marL="1371600" rtl="0" algn="l">
              <a:lnSpc>
                <a:spcPct val="115000"/>
              </a:lnSpc>
              <a:spcBef>
                <a:spcPts val="1600"/>
              </a:spcBef>
              <a:spcAft>
                <a:spcPts val="0"/>
              </a:spcAft>
              <a:buSzPts val="1200"/>
              <a:buChar char="■"/>
              <a:defRPr sz="1200"/>
            </a:lvl3pPr>
            <a:lvl4pPr indent="-304800" lvl="3" marL="1828800" rtl="0" algn="l">
              <a:lnSpc>
                <a:spcPct val="115000"/>
              </a:lnSpc>
              <a:spcBef>
                <a:spcPts val="1600"/>
              </a:spcBef>
              <a:spcAft>
                <a:spcPts val="0"/>
              </a:spcAft>
              <a:buSzPts val="1200"/>
              <a:buChar char="●"/>
              <a:defRPr sz="1200"/>
            </a:lvl4pPr>
            <a:lvl5pPr indent="-304800" lvl="4" marL="2286000" rtl="0" algn="l">
              <a:lnSpc>
                <a:spcPct val="115000"/>
              </a:lnSpc>
              <a:spcBef>
                <a:spcPts val="1600"/>
              </a:spcBef>
              <a:spcAft>
                <a:spcPts val="0"/>
              </a:spcAft>
              <a:buSzPts val="1200"/>
              <a:buChar char="○"/>
              <a:defRPr sz="1200"/>
            </a:lvl5pPr>
            <a:lvl6pPr indent="-304800" lvl="5" marL="2743200" rtl="0" algn="l">
              <a:lnSpc>
                <a:spcPct val="115000"/>
              </a:lnSpc>
              <a:spcBef>
                <a:spcPts val="1600"/>
              </a:spcBef>
              <a:spcAft>
                <a:spcPts val="0"/>
              </a:spcAft>
              <a:buSzPts val="1200"/>
              <a:buChar char="■"/>
              <a:defRPr sz="1200"/>
            </a:lvl6pPr>
            <a:lvl7pPr indent="-304800" lvl="6" marL="3200400" rtl="0" algn="l">
              <a:lnSpc>
                <a:spcPct val="115000"/>
              </a:lnSpc>
              <a:spcBef>
                <a:spcPts val="1600"/>
              </a:spcBef>
              <a:spcAft>
                <a:spcPts val="0"/>
              </a:spcAft>
              <a:buSzPts val="1200"/>
              <a:buChar char="●"/>
              <a:defRPr sz="1200"/>
            </a:lvl7pPr>
            <a:lvl8pPr indent="-304800" lvl="7" marL="3657600" rtl="0" algn="l">
              <a:lnSpc>
                <a:spcPct val="115000"/>
              </a:lnSpc>
              <a:spcBef>
                <a:spcPts val="1600"/>
              </a:spcBef>
              <a:spcAft>
                <a:spcPts val="0"/>
              </a:spcAft>
              <a:buSzPts val="1200"/>
              <a:buChar char="○"/>
              <a:defRPr sz="1200"/>
            </a:lvl8pPr>
            <a:lvl9pPr indent="-304800" lvl="8" marL="4114800" rtl="0" algn="l">
              <a:lnSpc>
                <a:spcPct val="115000"/>
              </a:lnSpc>
              <a:spcBef>
                <a:spcPts val="1600"/>
              </a:spcBef>
              <a:spcAft>
                <a:spcPts val="1600"/>
              </a:spcAft>
              <a:buSzPts val="1200"/>
              <a:buChar char="■"/>
              <a:defRPr sz="1200"/>
            </a:lvl9pPr>
          </a:lstStyle>
          <a:p/>
        </p:txBody>
      </p:sp>
      <p:sp>
        <p:nvSpPr>
          <p:cNvPr id="292" name="Google Shape;292;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3" name="Shape 293"/>
        <p:cNvGrpSpPr/>
        <p:nvPr/>
      </p:nvGrpSpPr>
      <p:grpSpPr>
        <a:xfrm>
          <a:off x="0" y="0"/>
          <a:ext cx="0" cy="0"/>
          <a:chOff x="0" y="0"/>
          <a:chExt cx="0" cy="0"/>
        </a:xfrm>
      </p:grpSpPr>
      <p:sp>
        <p:nvSpPr>
          <p:cNvPr id="294" name="Google Shape;294;p1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lgn="l">
              <a:lnSpc>
                <a:spcPct val="100000"/>
              </a:lnSpc>
              <a:spcBef>
                <a:spcPts val="0"/>
              </a:spcBef>
              <a:spcAft>
                <a:spcPts val="0"/>
              </a:spcAft>
              <a:buSzPts val="2800"/>
              <a:buNone/>
              <a:defRPr/>
            </a:lvl1pPr>
            <a:lvl2pPr lvl="1" rtl="0" algn="l">
              <a:lnSpc>
                <a:spcPct val="100000"/>
              </a:lnSpc>
              <a:spcBef>
                <a:spcPts val="0"/>
              </a:spcBef>
              <a:spcAft>
                <a:spcPts val="0"/>
              </a:spcAft>
              <a:buSzPts val="2800"/>
              <a:buNone/>
              <a:defRPr/>
            </a:lvl2pPr>
            <a:lvl3pPr lvl="2" rtl="0" algn="l">
              <a:lnSpc>
                <a:spcPct val="100000"/>
              </a:lnSpc>
              <a:spcBef>
                <a:spcPts val="0"/>
              </a:spcBef>
              <a:spcAft>
                <a:spcPts val="0"/>
              </a:spcAft>
              <a:buSzPts val="2800"/>
              <a:buNone/>
              <a:defRPr/>
            </a:lvl3pPr>
            <a:lvl4pPr lvl="3" rtl="0" algn="l">
              <a:lnSpc>
                <a:spcPct val="100000"/>
              </a:lnSpc>
              <a:spcBef>
                <a:spcPts val="0"/>
              </a:spcBef>
              <a:spcAft>
                <a:spcPts val="0"/>
              </a:spcAft>
              <a:buSzPts val="2800"/>
              <a:buNone/>
              <a:defRPr/>
            </a:lvl4pPr>
            <a:lvl5pPr lvl="4" rtl="0" algn="l">
              <a:lnSpc>
                <a:spcPct val="100000"/>
              </a:lnSpc>
              <a:spcBef>
                <a:spcPts val="0"/>
              </a:spcBef>
              <a:spcAft>
                <a:spcPts val="0"/>
              </a:spcAft>
              <a:buSzPts val="2800"/>
              <a:buNone/>
              <a:defRPr/>
            </a:lvl5pPr>
            <a:lvl6pPr lvl="5" rtl="0" algn="l">
              <a:lnSpc>
                <a:spcPct val="100000"/>
              </a:lnSpc>
              <a:spcBef>
                <a:spcPts val="0"/>
              </a:spcBef>
              <a:spcAft>
                <a:spcPts val="0"/>
              </a:spcAft>
              <a:buSzPts val="2800"/>
              <a:buNone/>
              <a:defRPr/>
            </a:lvl6pPr>
            <a:lvl7pPr lvl="6" rtl="0" algn="l">
              <a:lnSpc>
                <a:spcPct val="100000"/>
              </a:lnSpc>
              <a:spcBef>
                <a:spcPts val="0"/>
              </a:spcBef>
              <a:spcAft>
                <a:spcPts val="0"/>
              </a:spcAft>
              <a:buSzPts val="2800"/>
              <a:buNone/>
              <a:defRPr/>
            </a:lvl7pPr>
            <a:lvl8pPr lvl="7" rtl="0" algn="l">
              <a:lnSpc>
                <a:spcPct val="100000"/>
              </a:lnSpc>
              <a:spcBef>
                <a:spcPts val="0"/>
              </a:spcBef>
              <a:spcAft>
                <a:spcPts val="0"/>
              </a:spcAft>
              <a:buSzPts val="2800"/>
              <a:buNone/>
              <a:defRPr/>
            </a:lvl8pPr>
            <a:lvl9pPr lvl="8" rtl="0" algn="l">
              <a:lnSpc>
                <a:spcPct val="100000"/>
              </a:lnSpc>
              <a:spcBef>
                <a:spcPts val="0"/>
              </a:spcBef>
              <a:spcAft>
                <a:spcPts val="0"/>
              </a:spcAft>
              <a:buSzPts val="2800"/>
              <a:buNone/>
              <a:defRPr/>
            </a:lvl9pPr>
          </a:lstStyle>
          <a:p/>
        </p:txBody>
      </p:sp>
      <p:sp>
        <p:nvSpPr>
          <p:cNvPr id="295" name="Google Shape;295;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6" name="Shape 296"/>
        <p:cNvGrpSpPr/>
        <p:nvPr/>
      </p:nvGrpSpPr>
      <p:grpSpPr>
        <a:xfrm>
          <a:off x="0" y="0"/>
          <a:ext cx="0" cy="0"/>
          <a:chOff x="0" y="0"/>
          <a:chExt cx="0" cy="0"/>
        </a:xfrm>
      </p:grpSpPr>
      <p:sp>
        <p:nvSpPr>
          <p:cNvPr id="297" name="Google Shape;297;p19"/>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Autofit/>
          </a:bodyPr>
          <a:lstStyle>
            <a:lvl1pPr lvl="0" rtl="0" algn="l">
              <a:lnSpc>
                <a:spcPct val="100000"/>
              </a:lnSpc>
              <a:spcBef>
                <a:spcPts val="0"/>
              </a:spcBef>
              <a:spcAft>
                <a:spcPts val="0"/>
              </a:spcAft>
              <a:buSzPts val="2400"/>
              <a:buNone/>
              <a:defRPr sz="2400"/>
            </a:lvl1pPr>
            <a:lvl2pPr lvl="1" rtl="0" algn="l">
              <a:lnSpc>
                <a:spcPct val="100000"/>
              </a:lnSpc>
              <a:spcBef>
                <a:spcPts val="0"/>
              </a:spcBef>
              <a:spcAft>
                <a:spcPts val="0"/>
              </a:spcAft>
              <a:buSzPts val="2400"/>
              <a:buNone/>
              <a:defRPr sz="2400"/>
            </a:lvl2pPr>
            <a:lvl3pPr lvl="2" rtl="0" algn="l">
              <a:lnSpc>
                <a:spcPct val="100000"/>
              </a:lnSpc>
              <a:spcBef>
                <a:spcPts val="0"/>
              </a:spcBef>
              <a:spcAft>
                <a:spcPts val="0"/>
              </a:spcAft>
              <a:buSzPts val="2400"/>
              <a:buNone/>
              <a:defRPr sz="2400"/>
            </a:lvl3pPr>
            <a:lvl4pPr lvl="3" rtl="0" algn="l">
              <a:lnSpc>
                <a:spcPct val="100000"/>
              </a:lnSpc>
              <a:spcBef>
                <a:spcPts val="0"/>
              </a:spcBef>
              <a:spcAft>
                <a:spcPts val="0"/>
              </a:spcAft>
              <a:buSzPts val="2400"/>
              <a:buNone/>
              <a:defRPr sz="2400"/>
            </a:lvl4pPr>
            <a:lvl5pPr lvl="4" rtl="0" algn="l">
              <a:lnSpc>
                <a:spcPct val="100000"/>
              </a:lnSpc>
              <a:spcBef>
                <a:spcPts val="0"/>
              </a:spcBef>
              <a:spcAft>
                <a:spcPts val="0"/>
              </a:spcAft>
              <a:buSzPts val="2400"/>
              <a:buNone/>
              <a:defRPr sz="2400"/>
            </a:lvl5pPr>
            <a:lvl6pPr lvl="5" rtl="0" algn="l">
              <a:lnSpc>
                <a:spcPct val="100000"/>
              </a:lnSpc>
              <a:spcBef>
                <a:spcPts val="0"/>
              </a:spcBef>
              <a:spcAft>
                <a:spcPts val="0"/>
              </a:spcAft>
              <a:buSzPts val="2400"/>
              <a:buNone/>
              <a:defRPr sz="2400"/>
            </a:lvl6pPr>
            <a:lvl7pPr lvl="6" rtl="0" algn="l">
              <a:lnSpc>
                <a:spcPct val="100000"/>
              </a:lnSpc>
              <a:spcBef>
                <a:spcPts val="0"/>
              </a:spcBef>
              <a:spcAft>
                <a:spcPts val="0"/>
              </a:spcAft>
              <a:buSzPts val="2400"/>
              <a:buNone/>
              <a:defRPr sz="2400"/>
            </a:lvl7pPr>
            <a:lvl8pPr lvl="7" rtl="0" algn="l">
              <a:lnSpc>
                <a:spcPct val="100000"/>
              </a:lnSpc>
              <a:spcBef>
                <a:spcPts val="0"/>
              </a:spcBef>
              <a:spcAft>
                <a:spcPts val="0"/>
              </a:spcAft>
              <a:buSzPts val="2400"/>
              <a:buNone/>
              <a:defRPr sz="2400"/>
            </a:lvl8pPr>
            <a:lvl9pPr lvl="8" rtl="0" algn="l">
              <a:lnSpc>
                <a:spcPct val="100000"/>
              </a:lnSpc>
              <a:spcBef>
                <a:spcPts val="0"/>
              </a:spcBef>
              <a:spcAft>
                <a:spcPts val="0"/>
              </a:spcAft>
              <a:buSzPts val="2400"/>
              <a:buNone/>
              <a:defRPr sz="2400"/>
            </a:lvl9pPr>
          </a:lstStyle>
          <a:p/>
        </p:txBody>
      </p:sp>
      <p:sp>
        <p:nvSpPr>
          <p:cNvPr id="298" name="Google Shape;298;p19"/>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Autofit/>
          </a:bodyPr>
          <a:lstStyle>
            <a:lvl1pPr indent="-304800" lvl="0" marL="457200" rtl="0" algn="l">
              <a:lnSpc>
                <a:spcPct val="115000"/>
              </a:lnSpc>
              <a:spcBef>
                <a:spcPts val="0"/>
              </a:spcBef>
              <a:spcAft>
                <a:spcPts val="0"/>
              </a:spcAft>
              <a:buSzPts val="1200"/>
              <a:buChar char="●"/>
              <a:defRPr sz="1200"/>
            </a:lvl1pPr>
            <a:lvl2pPr indent="-304800" lvl="1" marL="914400" rtl="0" algn="l">
              <a:lnSpc>
                <a:spcPct val="115000"/>
              </a:lnSpc>
              <a:spcBef>
                <a:spcPts val="1600"/>
              </a:spcBef>
              <a:spcAft>
                <a:spcPts val="0"/>
              </a:spcAft>
              <a:buSzPts val="1200"/>
              <a:buChar char="○"/>
              <a:defRPr sz="1200"/>
            </a:lvl2pPr>
            <a:lvl3pPr indent="-304800" lvl="2" marL="1371600" rtl="0" algn="l">
              <a:lnSpc>
                <a:spcPct val="115000"/>
              </a:lnSpc>
              <a:spcBef>
                <a:spcPts val="1600"/>
              </a:spcBef>
              <a:spcAft>
                <a:spcPts val="0"/>
              </a:spcAft>
              <a:buSzPts val="1200"/>
              <a:buChar char="■"/>
              <a:defRPr sz="1200"/>
            </a:lvl3pPr>
            <a:lvl4pPr indent="-304800" lvl="3" marL="1828800" rtl="0" algn="l">
              <a:lnSpc>
                <a:spcPct val="115000"/>
              </a:lnSpc>
              <a:spcBef>
                <a:spcPts val="1600"/>
              </a:spcBef>
              <a:spcAft>
                <a:spcPts val="0"/>
              </a:spcAft>
              <a:buSzPts val="1200"/>
              <a:buChar char="●"/>
              <a:defRPr sz="1200"/>
            </a:lvl4pPr>
            <a:lvl5pPr indent="-304800" lvl="4" marL="2286000" rtl="0" algn="l">
              <a:lnSpc>
                <a:spcPct val="115000"/>
              </a:lnSpc>
              <a:spcBef>
                <a:spcPts val="1600"/>
              </a:spcBef>
              <a:spcAft>
                <a:spcPts val="0"/>
              </a:spcAft>
              <a:buSzPts val="1200"/>
              <a:buChar char="○"/>
              <a:defRPr sz="1200"/>
            </a:lvl5pPr>
            <a:lvl6pPr indent="-304800" lvl="5" marL="2743200" rtl="0" algn="l">
              <a:lnSpc>
                <a:spcPct val="115000"/>
              </a:lnSpc>
              <a:spcBef>
                <a:spcPts val="1600"/>
              </a:spcBef>
              <a:spcAft>
                <a:spcPts val="0"/>
              </a:spcAft>
              <a:buSzPts val="1200"/>
              <a:buChar char="■"/>
              <a:defRPr sz="1200"/>
            </a:lvl6pPr>
            <a:lvl7pPr indent="-304800" lvl="6" marL="3200400" rtl="0" algn="l">
              <a:lnSpc>
                <a:spcPct val="115000"/>
              </a:lnSpc>
              <a:spcBef>
                <a:spcPts val="1600"/>
              </a:spcBef>
              <a:spcAft>
                <a:spcPts val="0"/>
              </a:spcAft>
              <a:buSzPts val="1200"/>
              <a:buChar char="●"/>
              <a:defRPr sz="1200"/>
            </a:lvl7pPr>
            <a:lvl8pPr indent="-304800" lvl="7" marL="3657600" rtl="0" algn="l">
              <a:lnSpc>
                <a:spcPct val="115000"/>
              </a:lnSpc>
              <a:spcBef>
                <a:spcPts val="1600"/>
              </a:spcBef>
              <a:spcAft>
                <a:spcPts val="0"/>
              </a:spcAft>
              <a:buSzPts val="1200"/>
              <a:buChar char="○"/>
              <a:defRPr sz="1200"/>
            </a:lvl8pPr>
            <a:lvl9pPr indent="-304800" lvl="8" marL="4114800" rtl="0" algn="l">
              <a:lnSpc>
                <a:spcPct val="115000"/>
              </a:lnSpc>
              <a:spcBef>
                <a:spcPts val="1600"/>
              </a:spcBef>
              <a:spcAft>
                <a:spcPts val="1600"/>
              </a:spcAft>
              <a:buSzPts val="1200"/>
              <a:buChar char="■"/>
              <a:defRPr sz="1200"/>
            </a:lvl9pPr>
          </a:lstStyle>
          <a:p/>
        </p:txBody>
      </p:sp>
      <p:sp>
        <p:nvSpPr>
          <p:cNvPr id="299" name="Google Shape;299;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00" name="Shape 300"/>
        <p:cNvGrpSpPr/>
        <p:nvPr/>
      </p:nvGrpSpPr>
      <p:grpSpPr>
        <a:xfrm>
          <a:off x="0" y="0"/>
          <a:ext cx="0" cy="0"/>
          <a:chOff x="0" y="0"/>
          <a:chExt cx="0" cy="0"/>
        </a:xfrm>
      </p:grpSpPr>
      <p:sp>
        <p:nvSpPr>
          <p:cNvPr id="301" name="Google Shape;301;p20"/>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Autofit/>
          </a:bodyPr>
          <a:lstStyle>
            <a:lvl1pPr lvl="0" rtl="0" algn="l">
              <a:lnSpc>
                <a:spcPct val="100000"/>
              </a:lnSpc>
              <a:spcBef>
                <a:spcPts val="0"/>
              </a:spcBef>
              <a:spcAft>
                <a:spcPts val="0"/>
              </a:spcAft>
              <a:buSzPts val="4800"/>
              <a:buNone/>
              <a:defRPr sz="4800"/>
            </a:lvl1pPr>
            <a:lvl2pPr lvl="1" rtl="0" algn="l">
              <a:lnSpc>
                <a:spcPct val="100000"/>
              </a:lnSpc>
              <a:spcBef>
                <a:spcPts val="0"/>
              </a:spcBef>
              <a:spcAft>
                <a:spcPts val="0"/>
              </a:spcAft>
              <a:buSzPts val="4800"/>
              <a:buNone/>
              <a:defRPr sz="4800"/>
            </a:lvl2pPr>
            <a:lvl3pPr lvl="2" rtl="0" algn="l">
              <a:lnSpc>
                <a:spcPct val="100000"/>
              </a:lnSpc>
              <a:spcBef>
                <a:spcPts val="0"/>
              </a:spcBef>
              <a:spcAft>
                <a:spcPts val="0"/>
              </a:spcAft>
              <a:buSzPts val="4800"/>
              <a:buNone/>
              <a:defRPr sz="4800"/>
            </a:lvl3pPr>
            <a:lvl4pPr lvl="3" rtl="0" algn="l">
              <a:lnSpc>
                <a:spcPct val="100000"/>
              </a:lnSpc>
              <a:spcBef>
                <a:spcPts val="0"/>
              </a:spcBef>
              <a:spcAft>
                <a:spcPts val="0"/>
              </a:spcAft>
              <a:buSzPts val="4800"/>
              <a:buNone/>
              <a:defRPr sz="4800"/>
            </a:lvl4pPr>
            <a:lvl5pPr lvl="4" rtl="0" algn="l">
              <a:lnSpc>
                <a:spcPct val="100000"/>
              </a:lnSpc>
              <a:spcBef>
                <a:spcPts val="0"/>
              </a:spcBef>
              <a:spcAft>
                <a:spcPts val="0"/>
              </a:spcAft>
              <a:buSzPts val="4800"/>
              <a:buNone/>
              <a:defRPr sz="4800"/>
            </a:lvl5pPr>
            <a:lvl6pPr lvl="5" rtl="0" algn="l">
              <a:lnSpc>
                <a:spcPct val="100000"/>
              </a:lnSpc>
              <a:spcBef>
                <a:spcPts val="0"/>
              </a:spcBef>
              <a:spcAft>
                <a:spcPts val="0"/>
              </a:spcAft>
              <a:buSzPts val="4800"/>
              <a:buNone/>
              <a:defRPr sz="4800"/>
            </a:lvl6pPr>
            <a:lvl7pPr lvl="6" rtl="0" algn="l">
              <a:lnSpc>
                <a:spcPct val="100000"/>
              </a:lnSpc>
              <a:spcBef>
                <a:spcPts val="0"/>
              </a:spcBef>
              <a:spcAft>
                <a:spcPts val="0"/>
              </a:spcAft>
              <a:buSzPts val="4800"/>
              <a:buNone/>
              <a:defRPr sz="4800"/>
            </a:lvl7pPr>
            <a:lvl8pPr lvl="7" rtl="0" algn="l">
              <a:lnSpc>
                <a:spcPct val="100000"/>
              </a:lnSpc>
              <a:spcBef>
                <a:spcPts val="0"/>
              </a:spcBef>
              <a:spcAft>
                <a:spcPts val="0"/>
              </a:spcAft>
              <a:buSzPts val="4800"/>
              <a:buNone/>
              <a:defRPr sz="4800"/>
            </a:lvl8pPr>
            <a:lvl9pPr lvl="8" rtl="0" algn="l">
              <a:lnSpc>
                <a:spcPct val="100000"/>
              </a:lnSpc>
              <a:spcBef>
                <a:spcPts val="0"/>
              </a:spcBef>
              <a:spcAft>
                <a:spcPts val="0"/>
              </a:spcAft>
              <a:buSzPts val="4800"/>
              <a:buNone/>
              <a:defRPr sz="4800"/>
            </a:lvl9pPr>
          </a:lstStyle>
          <a:p/>
        </p:txBody>
      </p:sp>
      <p:sp>
        <p:nvSpPr>
          <p:cNvPr id="302" name="Google Shape;302;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03" name="Shape 303"/>
        <p:cNvGrpSpPr/>
        <p:nvPr/>
      </p:nvGrpSpPr>
      <p:grpSpPr>
        <a:xfrm>
          <a:off x="0" y="0"/>
          <a:ext cx="0" cy="0"/>
          <a:chOff x="0" y="0"/>
          <a:chExt cx="0" cy="0"/>
        </a:xfrm>
      </p:grpSpPr>
      <p:sp>
        <p:nvSpPr>
          <p:cNvPr id="304" name="Google Shape;304;p21"/>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05" name="Google Shape;305;p21"/>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Autofit/>
          </a:bodyPr>
          <a:lstStyle>
            <a:lvl1pPr lvl="0" rtl="0" algn="ctr">
              <a:lnSpc>
                <a:spcPct val="100000"/>
              </a:lnSpc>
              <a:spcBef>
                <a:spcPts val="0"/>
              </a:spcBef>
              <a:spcAft>
                <a:spcPts val="0"/>
              </a:spcAft>
              <a:buSzPts val="4200"/>
              <a:buNone/>
              <a:defRPr sz="4200"/>
            </a:lvl1pPr>
            <a:lvl2pPr lvl="1" rtl="0" algn="ctr">
              <a:lnSpc>
                <a:spcPct val="100000"/>
              </a:lnSpc>
              <a:spcBef>
                <a:spcPts val="0"/>
              </a:spcBef>
              <a:spcAft>
                <a:spcPts val="0"/>
              </a:spcAft>
              <a:buSzPts val="4200"/>
              <a:buNone/>
              <a:defRPr sz="4200"/>
            </a:lvl2pPr>
            <a:lvl3pPr lvl="2" rtl="0" algn="ctr">
              <a:lnSpc>
                <a:spcPct val="100000"/>
              </a:lnSpc>
              <a:spcBef>
                <a:spcPts val="0"/>
              </a:spcBef>
              <a:spcAft>
                <a:spcPts val="0"/>
              </a:spcAft>
              <a:buSzPts val="4200"/>
              <a:buNone/>
              <a:defRPr sz="4200"/>
            </a:lvl3pPr>
            <a:lvl4pPr lvl="3" rtl="0" algn="ctr">
              <a:lnSpc>
                <a:spcPct val="100000"/>
              </a:lnSpc>
              <a:spcBef>
                <a:spcPts val="0"/>
              </a:spcBef>
              <a:spcAft>
                <a:spcPts val="0"/>
              </a:spcAft>
              <a:buSzPts val="4200"/>
              <a:buNone/>
              <a:defRPr sz="4200"/>
            </a:lvl4pPr>
            <a:lvl5pPr lvl="4" rtl="0" algn="ctr">
              <a:lnSpc>
                <a:spcPct val="100000"/>
              </a:lnSpc>
              <a:spcBef>
                <a:spcPts val="0"/>
              </a:spcBef>
              <a:spcAft>
                <a:spcPts val="0"/>
              </a:spcAft>
              <a:buSzPts val="4200"/>
              <a:buNone/>
              <a:defRPr sz="4200"/>
            </a:lvl5pPr>
            <a:lvl6pPr lvl="5" rtl="0" algn="ctr">
              <a:lnSpc>
                <a:spcPct val="100000"/>
              </a:lnSpc>
              <a:spcBef>
                <a:spcPts val="0"/>
              </a:spcBef>
              <a:spcAft>
                <a:spcPts val="0"/>
              </a:spcAft>
              <a:buSzPts val="4200"/>
              <a:buNone/>
              <a:defRPr sz="4200"/>
            </a:lvl6pPr>
            <a:lvl7pPr lvl="6" rtl="0" algn="ctr">
              <a:lnSpc>
                <a:spcPct val="100000"/>
              </a:lnSpc>
              <a:spcBef>
                <a:spcPts val="0"/>
              </a:spcBef>
              <a:spcAft>
                <a:spcPts val="0"/>
              </a:spcAft>
              <a:buSzPts val="4200"/>
              <a:buNone/>
              <a:defRPr sz="4200"/>
            </a:lvl7pPr>
            <a:lvl8pPr lvl="7" rtl="0" algn="ctr">
              <a:lnSpc>
                <a:spcPct val="100000"/>
              </a:lnSpc>
              <a:spcBef>
                <a:spcPts val="0"/>
              </a:spcBef>
              <a:spcAft>
                <a:spcPts val="0"/>
              </a:spcAft>
              <a:buSzPts val="4200"/>
              <a:buNone/>
              <a:defRPr sz="4200"/>
            </a:lvl8pPr>
            <a:lvl9pPr lvl="8" rtl="0" algn="ctr">
              <a:lnSpc>
                <a:spcPct val="100000"/>
              </a:lnSpc>
              <a:spcBef>
                <a:spcPts val="0"/>
              </a:spcBef>
              <a:spcAft>
                <a:spcPts val="0"/>
              </a:spcAft>
              <a:buSzPts val="4200"/>
              <a:buNone/>
              <a:defRPr sz="4200"/>
            </a:lvl9pPr>
          </a:lstStyle>
          <a:p/>
        </p:txBody>
      </p:sp>
      <p:sp>
        <p:nvSpPr>
          <p:cNvPr id="306" name="Google Shape;306;p21"/>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307" name="Google Shape;307;p21"/>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Autofit/>
          </a:bodyPr>
          <a:lstStyle>
            <a:lvl1pPr indent="-342900" lvl="0" marL="457200" rtl="0" algn="l">
              <a:lnSpc>
                <a:spcPct val="115000"/>
              </a:lnSpc>
              <a:spcBef>
                <a:spcPts val="0"/>
              </a:spcBef>
              <a:spcAft>
                <a:spcPts val="0"/>
              </a:spcAft>
              <a:buSzPts val="1800"/>
              <a:buChar char="●"/>
              <a:defRPr/>
            </a:lvl1pPr>
            <a:lvl2pPr indent="-317500" lvl="1" marL="914400" rtl="0" algn="l">
              <a:lnSpc>
                <a:spcPct val="115000"/>
              </a:lnSpc>
              <a:spcBef>
                <a:spcPts val="1600"/>
              </a:spcBef>
              <a:spcAft>
                <a:spcPts val="0"/>
              </a:spcAft>
              <a:buSzPts val="1400"/>
              <a:buChar char="○"/>
              <a:defRPr/>
            </a:lvl2pPr>
            <a:lvl3pPr indent="-317500" lvl="2" marL="1371600" rtl="0" algn="l">
              <a:lnSpc>
                <a:spcPct val="115000"/>
              </a:lnSpc>
              <a:spcBef>
                <a:spcPts val="1600"/>
              </a:spcBef>
              <a:spcAft>
                <a:spcPts val="0"/>
              </a:spcAft>
              <a:buSzPts val="1400"/>
              <a:buChar char="■"/>
              <a:defRPr/>
            </a:lvl3pPr>
            <a:lvl4pPr indent="-317500" lvl="3" marL="1828800" rtl="0" algn="l">
              <a:lnSpc>
                <a:spcPct val="115000"/>
              </a:lnSpc>
              <a:spcBef>
                <a:spcPts val="1600"/>
              </a:spcBef>
              <a:spcAft>
                <a:spcPts val="0"/>
              </a:spcAft>
              <a:buSzPts val="1400"/>
              <a:buChar char="●"/>
              <a:defRPr/>
            </a:lvl4pPr>
            <a:lvl5pPr indent="-317500" lvl="4" marL="2286000" rtl="0" algn="l">
              <a:lnSpc>
                <a:spcPct val="115000"/>
              </a:lnSpc>
              <a:spcBef>
                <a:spcPts val="1600"/>
              </a:spcBef>
              <a:spcAft>
                <a:spcPts val="0"/>
              </a:spcAft>
              <a:buSzPts val="1400"/>
              <a:buChar char="○"/>
              <a:defRPr/>
            </a:lvl5pPr>
            <a:lvl6pPr indent="-317500" lvl="5" marL="2743200" rtl="0" algn="l">
              <a:lnSpc>
                <a:spcPct val="115000"/>
              </a:lnSpc>
              <a:spcBef>
                <a:spcPts val="1600"/>
              </a:spcBef>
              <a:spcAft>
                <a:spcPts val="0"/>
              </a:spcAft>
              <a:buSzPts val="1400"/>
              <a:buChar char="■"/>
              <a:defRPr/>
            </a:lvl6pPr>
            <a:lvl7pPr indent="-317500" lvl="6" marL="3200400" rtl="0" algn="l">
              <a:lnSpc>
                <a:spcPct val="115000"/>
              </a:lnSpc>
              <a:spcBef>
                <a:spcPts val="1600"/>
              </a:spcBef>
              <a:spcAft>
                <a:spcPts val="0"/>
              </a:spcAft>
              <a:buSzPts val="1400"/>
              <a:buChar char="●"/>
              <a:defRPr/>
            </a:lvl7pPr>
            <a:lvl8pPr indent="-317500" lvl="7" marL="3657600" rtl="0" algn="l">
              <a:lnSpc>
                <a:spcPct val="115000"/>
              </a:lnSpc>
              <a:spcBef>
                <a:spcPts val="1600"/>
              </a:spcBef>
              <a:spcAft>
                <a:spcPts val="0"/>
              </a:spcAft>
              <a:buSzPts val="1400"/>
              <a:buChar char="○"/>
              <a:defRPr/>
            </a:lvl8pPr>
            <a:lvl9pPr indent="-317500" lvl="8" marL="4114800" rtl="0" algn="l">
              <a:lnSpc>
                <a:spcPct val="115000"/>
              </a:lnSpc>
              <a:spcBef>
                <a:spcPts val="1600"/>
              </a:spcBef>
              <a:spcAft>
                <a:spcPts val="1600"/>
              </a:spcAft>
              <a:buSzPts val="1400"/>
              <a:buChar char="■"/>
              <a:defRPr/>
            </a:lvl9pPr>
          </a:lstStyle>
          <a:p/>
        </p:txBody>
      </p:sp>
      <p:sp>
        <p:nvSpPr>
          <p:cNvPr id="308" name="Google Shape;308;p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49"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3"/>
              <p:cNvSpPr/>
              <p:nvPr/>
            </p:nvSpPr>
            <p:spPr>
              <a:xfrm rot="10800000">
                <a:off x="1063183"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3"/>
              <p:cNvSpPr/>
              <p:nvPr/>
            </p:nvSpPr>
            <p:spPr>
              <a:xfrm rot="10800000">
                <a:off x="604976"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3"/>
              <p:cNvSpPr/>
              <p:nvPr/>
            </p:nvSpPr>
            <p:spPr>
              <a:xfrm rot="10800000">
                <a:off x="604976"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3"/>
              <p:cNvSpPr/>
              <p:nvPr/>
            </p:nvSpPr>
            <p:spPr>
              <a:xfrm rot="10800000">
                <a:off x="146769" y="3441"/>
                <a:ext cx="316800" cy="1384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3"/>
              <p:cNvSpPr/>
              <p:nvPr/>
            </p:nvSpPr>
            <p:spPr>
              <a:xfrm rot="10800000">
                <a:off x="146769"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3"/>
              <p:cNvSpPr/>
              <p:nvPr/>
            </p:nvSpPr>
            <p:spPr>
              <a:xfrm rot="10800000">
                <a:off x="146769"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3"/>
              <p:cNvSpPr/>
              <p:nvPr/>
            </p:nvSpPr>
            <p:spPr>
              <a:xfrm>
                <a:off x="6775084"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3"/>
              <p:cNvSpPr/>
              <p:nvPr/>
            </p:nvSpPr>
            <p:spPr>
              <a:xfrm>
                <a:off x="7367299"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3"/>
              <p:cNvSpPr/>
              <p:nvPr/>
            </p:nvSpPr>
            <p:spPr>
              <a:xfrm>
                <a:off x="7367299"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3"/>
              <p:cNvSpPr/>
              <p:nvPr/>
            </p:nvSpPr>
            <p:spPr>
              <a:xfrm>
                <a:off x="7959516"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3"/>
              <p:cNvSpPr/>
              <p:nvPr/>
            </p:nvSpPr>
            <p:spPr>
              <a:xfrm>
                <a:off x="7959516"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3"/>
              <p:cNvSpPr/>
              <p:nvPr/>
            </p:nvSpPr>
            <p:spPr>
              <a:xfrm>
                <a:off x="7959516"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3"/>
              <p:cNvSpPr/>
              <p:nvPr/>
            </p:nvSpPr>
            <p:spPr>
              <a:xfrm>
                <a:off x="8551731"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3"/>
              <p:cNvSpPr/>
              <p:nvPr/>
            </p:nvSpPr>
            <p:spPr>
              <a:xfrm>
                <a:off x="8551731"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3"/>
              <p:cNvSpPr/>
              <p:nvPr/>
            </p:nvSpPr>
            <p:spPr>
              <a:xfrm>
                <a:off x="8551731" y="2904008"/>
                <a:ext cx="409500" cy="22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3"/>
              <p:cNvSpPr/>
              <p:nvPr/>
            </p:nvSpPr>
            <p:spPr>
              <a:xfrm>
                <a:off x="8551731"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82" name="Google Shape;82;p3"/>
          <p:cNvSpPr txBox="1"/>
          <p:nvPr>
            <p:ph type="title"/>
          </p:nvPr>
        </p:nvSpPr>
        <p:spPr>
          <a:xfrm>
            <a:off x="824000" y="1613825"/>
            <a:ext cx="5857800" cy="18729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83" name="Google Shape;83;p3"/>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309" name="Shape 309"/>
        <p:cNvGrpSpPr/>
        <p:nvPr/>
      </p:nvGrpSpPr>
      <p:grpSpPr>
        <a:xfrm>
          <a:off x="0" y="0"/>
          <a:ext cx="0" cy="0"/>
          <a:chOff x="0" y="0"/>
          <a:chExt cx="0" cy="0"/>
        </a:xfrm>
      </p:grpSpPr>
      <p:sp>
        <p:nvSpPr>
          <p:cNvPr id="310" name="Google Shape;310;p22"/>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Autofit/>
          </a:bodyPr>
          <a:lstStyle>
            <a:lvl1pPr indent="-228600" lvl="0" marL="457200" rtl="0" algn="l">
              <a:lnSpc>
                <a:spcPct val="100000"/>
              </a:lnSpc>
              <a:spcBef>
                <a:spcPts val="0"/>
              </a:spcBef>
              <a:spcAft>
                <a:spcPts val="0"/>
              </a:spcAft>
              <a:buSzPts val="1800"/>
              <a:buNone/>
              <a:defRPr/>
            </a:lvl1pPr>
          </a:lstStyle>
          <a:p/>
        </p:txBody>
      </p:sp>
      <p:sp>
        <p:nvSpPr>
          <p:cNvPr id="311" name="Google Shape;311;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312" name="Shape 312"/>
        <p:cNvGrpSpPr/>
        <p:nvPr/>
      </p:nvGrpSpPr>
      <p:grpSpPr>
        <a:xfrm>
          <a:off x="0" y="0"/>
          <a:ext cx="0" cy="0"/>
          <a:chOff x="0" y="0"/>
          <a:chExt cx="0" cy="0"/>
        </a:xfrm>
      </p:grpSpPr>
      <p:sp>
        <p:nvSpPr>
          <p:cNvPr id="313" name="Google Shape;313;p23"/>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Autofit/>
          </a:bodyPr>
          <a:lstStyle>
            <a:lvl1pPr lvl="0" rtl="0" algn="ctr">
              <a:lnSpc>
                <a:spcPct val="100000"/>
              </a:lnSpc>
              <a:spcBef>
                <a:spcPts val="0"/>
              </a:spcBef>
              <a:spcAft>
                <a:spcPts val="0"/>
              </a:spcAft>
              <a:buSzPts val="12000"/>
              <a:buNone/>
              <a:defRPr sz="12000"/>
            </a:lvl1pPr>
            <a:lvl2pPr lvl="1" rtl="0" algn="ctr">
              <a:lnSpc>
                <a:spcPct val="100000"/>
              </a:lnSpc>
              <a:spcBef>
                <a:spcPts val="0"/>
              </a:spcBef>
              <a:spcAft>
                <a:spcPts val="0"/>
              </a:spcAft>
              <a:buSzPts val="12000"/>
              <a:buNone/>
              <a:defRPr sz="12000"/>
            </a:lvl2pPr>
            <a:lvl3pPr lvl="2" rtl="0" algn="ctr">
              <a:lnSpc>
                <a:spcPct val="100000"/>
              </a:lnSpc>
              <a:spcBef>
                <a:spcPts val="0"/>
              </a:spcBef>
              <a:spcAft>
                <a:spcPts val="0"/>
              </a:spcAft>
              <a:buSzPts val="12000"/>
              <a:buNone/>
              <a:defRPr sz="12000"/>
            </a:lvl3pPr>
            <a:lvl4pPr lvl="3" rtl="0" algn="ctr">
              <a:lnSpc>
                <a:spcPct val="100000"/>
              </a:lnSpc>
              <a:spcBef>
                <a:spcPts val="0"/>
              </a:spcBef>
              <a:spcAft>
                <a:spcPts val="0"/>
              </a:spcAft>
              <a:buSzPts val="12000"/>
              <a:buNone/>
              <a:defRPr sz="12000"/>
            </a:lvl4pPr>
            <a:lvl5pPr lvl="4" rtl="0" algn="ctr">
              <a:lnSpc>
                <a:spcPct val="100000"/>
              </a:lnSpc>
              <a:spcBef>
                <a:spcPts val="0"/>
              </a:spcBef>
              <a:spcAft>
                <a:spcPts val="0"/>
              </a:spcAft>
              <a:buSzPts val="12000"/>
              <a:buNone/>
              <a:defRPr sz="12000"/>
            </a:lvl5pPr>
            <a:lvl6pPr lvl="5" rtl="0" algn="ctr">
              <a:lnSpc>
                <a:spcPct val="100000"/>
              </a:lnSpc>
              <a:spcBef>
                <a:spcPts val="0"/>
              </a:spcBef>
              <a:spcAft>
                <a:spcPts val="0"/>
              </a:spcAft>
              <a:buSzPts val="12000"/>
              <a:buNone/>
              <a:defRPr sz="12000"/>
            </a:lvl6pPr>
            <a:lvl7pPr lvl="6" rtl="0" algn="ctr">
              <a:lnSpc>
                <a:spcPct val="100000"/>
              </a:lnSpc>
              <a:spcBef>
                <a:spcPts val="0"/>
              </a:spcBef>
              <a:spcAft>
                <a:spcPts val="0"/>
              </a:spcAft>
              <a:buSzPts val="12000"/>
              <a:buNone/>
              <a:defRPr sz="12000"/>
            </a:lvl7pPr>
            <a:lvl8pPr lvl="7" rtl="0" algn="ctr">
              <a:lnSpc>
                <a:spcPct val="100000"/>
              </a:lnSpc>
              <a:spcBef>
                <a:spcPts val="0"/>
              </a:spcBef>
              <a:spcAft>
                <a:spcPts val="0"/>
              </a:spcAft>
              <a:buSzPts val="12000"/>
              <a:buNone/>
              <a:defRPr sz="12000"/>
            </a:lvl8pPr>
            <a:lvl9pPr lvl="8" rtl="0" algn="ctr">
              <a:lnSpc>
                <a:spcPct val="100000"/>
              </a:lnSpc>
              <a:spcBef>
                <a:spcPts val="0"/>
              </a:spcBef>
              <a:spcAft>
                <a:spcPts val="0"/>
              </a:spcAft>
              <a:buSzPts val="12000"/>
              <a:buNone/>
              <a:defRPr sz="12000"/>
            </a:lvl9pPr>
          </a:lstStyle>
          <a:p>
            <a:r>
              <a:t>xx%</a:t>
            </a:r>
          </a:p>
        </p:txBody>
      </p:sp>
      <p:sp>
        <p:nvSpPr>
          <p:cNvPr id="314" name="Google Shape;314;p23"/>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Autofit/>
          </a:bodyPr>
          <a:lstStyle>
            <a:lvl1pPr indent="-342900" lvl="0" marL="457200" rtl="0" algn="ctr">
              <a:lnSpc>
                <a:spcPct val="115000"/>
              </a:lnSpc>
              <a:spcBef>
                <a:spcPts val="0"/>
              </a:spcBef>
              <a:spcAft>
                <a:spcPts val="0"/>
              </a:spcAft>
              <a:buSzPts val="1800"/>
              <a:buChar char="●"/>
              <a:defRPr/>
            </a:lvl1pPr>
            <a:lvl2pPr indent="-317500" lvl="1" marL="914400" rtl="0" algn="ctr">
              <a:lnSpc>
                <a:spcPct val="115000"/>
              </a:lnSpc>
              <a:spcBef>
                <a:spcPts val="1600"/>
              </a:spcBef>
              <a:spcAft>
                <a:spcPts val="0"/>
              </a:spcAft>
              <a:buSzPts val="1400"/>
              <a:buChar char="○"/>
              <a:defRPr/>
            </a:lvl2pPr>
            <a:lvl3pPr indent="-317500" lvl="2" marL="1371600" rtl="0" algn="ctr">
              <a:lnSpc>
                <a:spcPct val="115000"/>
              </a:lnSpc>
              <a:spcBef>
                <a:spcPts val="1600"/>
              </a:spcBef>
              <a:spcAft>
                <a:spcPts val="0"/>
              </a:spcAft>
              <a:buSzPts val="1400"/>
              <a:buChar char="■"/>
              <a:defRPr/>
            </a:lvl3pPr>
            <a:lvl4pPr indent="-317500" lvl="3" marL="1828800" rtl="0" algn="ctr">
              <a:lnSpc>
                <a:spcPct val="115000"/>
              </a:lnSpc>
              <a:spcBef>
                <a:spcPts val="1600"/>
              </a:spcBef>
              <a:spcAft>
                <a:spcPts val="0"/>
              </a:spcAft>
              <a:buSzPts val="1400"/>
              <a:buChar char="●"/>
              <a:defRPr/>
            </a:lvl4pPr>
            <a:lvl5pPr indent="-317500" lvl="4" marL="2286000" rtl="0" algn="ctr">
              <a:lnSpc>
                <a:spcPct val="115000"/>
              </a:lnSpc>
              <a:spcBef>
                <a:spcPts val="1600"/>
              </a:spcBef>
              <a:spcAft>
                <a:spcPts val="0"/>
              </a:spcAft>
              <a:buSzPts val="1400"/>
              <a:buChar char="○"/>
              <a:defRPr/>
            </a:lvl5pPr>
            <a:lvl6pPr indent="-317500" lvl="5" marL="2743200" rtl="0" algn="ctr">
              <a:lnSpc>
                <a:spcPct val="115000"/>
              </a:lnSpc>
              <a:spcBef>
                <a:spcPts val="1600"/>
              </a:spcBef>
              <a:spcAft>
                <a:spcPts val="0"/>
              </a:spcAft>
              <a:buSzPts val="1400"/>
              <a:buChar char="■"/>
              <a:defRPr/>
            </a:lvl6pPr>
            <a:lvl7pPr indent="-317500" lvl="6" marL="3200400" rtl="0" algn="ctr">
              <a:lnSpc>
                <a:spcPct val="115000"/>
              </a:lnSpc>
              <a:spcBef>
                <a:spcPts val="1600"/>
              </a:spcBef>
              <a:spcAft>
                <a:spcPts val="0"/>
              </a:spcAft>
              <a:buSzPts val="1400"/>
              <a:buChar char="●"/>
              <a:defRPr/>
            </a:lvl7pPr>
            <a:lvl8pPr indent="-317500" lvl="7" marL="3657600" rtl="0" algn="ctr">
              <a:lnSpc>
                <a:spcPct val="115000"/>
              </a:lnSpc>
              <a:spcBef>
                <a:spcPts val="1600"/>
              </a:spcBef>
              <a:spcAft>
                <a:spcPts val="0"/>
              </a:spcAft>
              <a:buSzPts val="1400"/>
              <a:buChar char="○"/>
              <a:defRPr/>
            </a:lvl8pPr>
            <a:lvl9pPr indent="-317500" lvl="8" marL="4114800" rtl="0" algn="ctr">
              <a:lnSpc>
                <a:spcPct val="115000"/>
              </a:lnSpc>
              <a:spcBef>
                <a:spcPts val="1600"/>
              </a:spcBef>
              <a:spcAft>
                <a:spcPts val="1600"/>
              </a:spcAft>
              <a:buSzPts val="1400"/>
              <a:buChar char="■"/>
              <a:defRPr/>
            </a:lvl9pPr>
          </a:lstStyle>
          <a:p/>
        </p:txBody>
      </p:sp>
      <p:sp>
        <p:nvSpPr>
          <p:cNvPr id="315" name="Google Shape;315;p2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16" name="Shape 316"/>
        <p:cNvGrpSpPr/>
        <p:nvPr/>
      </p:nvGrpSpPr>
      <p:grpSpPr>
        <a:xfrm>
          <a:off x="0" y="0"/>
          <a:ext cx="0" cy="0"/>
          <a:chOff x="0" y="0"/>
          <a:chExt cx="0" cy="0"/>
        </a:xfrm>
      </p:grpSpPr>
      <p:sp>
        <p:nvSpPr>
          <p:cNvPr id="317" name="Google Shape;317;p2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1">
  <p:cSld name="TITLE_3">
    <p:spTree>
      <p:nvGrpSpPr>
        <p:cNvPr id="318" name="Shape 318"/>
        <p:cNvGrpSpPr/>
        <p:nvPr/>
      </p:nvGrpSpPr>
      <p:grpSpPr>
        <a:xfrm>
          <a:off x="0" y="0"/>
          <a:ext cx="0" cy="0"/>
          <a:chOff x="0" y="0"/>
          <a:chExt cx="0" cy="0"/>
        </a:xfrm>
      </p:grpSpPr>
      <p:sp>
        <p:nvSpPr>
          <p:cNvPr id="319" name="Google Shape;319;p25"/>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rtl="0" algn="ctr">
              <a:lnSpc>
                <a:spcPct val="100000"/>
              </a:lnSpc>
              <a:spcBef>
                <a:spcPts val="0"/>
              </a:spcBef>
              <a:spcAft>
                <a:spcPts val="0"/>
              </a:spcAft>
              <a:buSzPts val="5200"/>
              <a:buNone/>
              <a:defRPr sz="5200"/>
            </a:lvl1pPr>
            <a:lvl2pPr lvl="1" rtl="0" algn="ctr">
              <a:lnSpc>
                <a:spcPct val="100000"/>
              </a:lnSpc>
              <a:spcBef>
                <a:spcPts val="0"/>
              </a:spcBef>
              <a:spcAft>
                <a:spcPts val="0"/>
              </a:spcAft>
              <a:buSzPts val="5200"/>
              <a:buNone/>
              <a:defRPr sz="5200"/>
            </a:lvl2pPr>
            <a:lvl3pPr lvl="2" rtl="0" algn="ctr">
              <a:lnSpc>
                <a:spcPct val="100000"/>
              </a:lnSpc>
              <a:spcBef>
                <a:spcPts val="0"/>
              </a:spcBef>
              <a:spcAft>
                <a:spcPts val="0"/>
              </a:spcAft>
              <a:buSzPts val="5200"/>
              <a:buNone/>
              <a:defRPr sz="5200"/>
            </a:lvl3pPr>
            <a:lvl4pPr lvl="3" rtl="0" algn="ctr">
              <a:lnSpc>
                <a:spcPct val="100000"/>
              </a:lnSpc>
              <a:spcBef>
                <a:spcPts val="0"/>
              </a:spcBef>
              <a:spcAft>
                <a:spcPts val="0"/>
              </a:spcAft>
              <a:buSzPts val="5200"/>
              <a:buNone/>
              <a:defRPr sz="5200"/>
            </a:lvl4pPr>
            <a:lvl5pPr lvl="4" rtl="0" algn="ctr">
              <a:lnSpc>
                <a:spcPct val="100000"/>
              </a:lnSpc>
              <a:spcBef>
                <a:spcPts val="0"/>
              </a:spcBef>
              <a:spcAft>
                <a:spcPts val="0"/>
              </a:spcAft>
              <a:buSzPts val="5200"/>
              <a:buNone/>
              <a:defRPr sz="5200"/>
            </a:lvl5pPr>
            <a:lvl6pPr lvl="5" rtl="0" algn="ctr">
              <a:lnSpc>
                <a:spcPct val="100000"/>
              </a:lnSpc>
              <a:spcBef>
                <a:spcPts val="0"/>
              </a:spcBef>
              <a:spcAft>
                <a:spcPts val="0"/>
              </a:spcAft>
              <a:buSzPts val="5200"/>
              <a:buNone/>
              <a:defRPr sz="5200"/>
            </a:lvl6pPr>
            <a:lvl7pPr lvl="6" rtl="0" algn="ctr">
              <a:lnSpc>
                <a:spcPct val="100000"/>
              </a:lnSpc>
              <a:spcBef>
                <a:spcPts val="0"/>
              </a:spcBef>
              <a:spcAft>
                <a:spcPts val="0"/>
              </a:spcAft>
              <a:buSzPts val="5200"/>
              <a:buNone/>
              <a:defRPr sz="5200"/>
            </a:lvl7pPr>
            <a:lvl8pPr lvl="7" rtl="0" algn="ctr">
              <a:lnSpc>
                <a:spcPct val="100000"/>
              </a:lnSpc>
              <a:spcBef>
                <a:spcPts val="0"/>
              </a:spcBef>
              <a:spcAft>
                <a:spcPts val="0"/>
              </a:spcAft>
              <a:buSzPts val="5200"/>
              <a:buNone/>
              <a:defRPr sz="5200"/>
            </a:lvl8pPr>
            <a:lvl9pPr lvl="8" rtl="0" algn="ctr">
              <a:lnSpc>
                <a:spcPct val="100000"/>
              </a:lnSpc>
              <a:spcBef>
                <a:spcPts val="0"/>
              </a:spcBef>
              <a:spcAft>
                <a:spcPts val="0"/>
              </a:spcAft>
              <a:buSzPts val="5200"/>
              <a:buNone/>
              <a:defRPr sz="5200"/>
            </a:lvl9pPr>
          </a:lstStyle>
          <a:p/>
        </p:txBody>
      </p:sp>
      <p:sp>
        <p:nvSpPr>
          <p:cNvPr id="320" name="Google Shape;320;p25"/>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Autofit/>
          </a:bodyPr>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321" name="Google Shape;321;p2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 Insights">
  <p:cSld name="TITLE_4">
    <p:spTree>
      <p:nvGrpSpPr>
        <p:cNvPr id="322" name="Shape 322"/>
        <p:cNvGrpSpPr/>
        <p:nvPr/>
      </p:nvGrpSpPr>
      <p:grpSpPr>
        <a:xfrm>
          <a:off x="0" y="0"/>
          <a:ext cx="0" cy="0"/>
          <a:chOff x="0" y="0"/>
          <a:chExt cx="0" cy="0"/>
        </a:xfrm>
      </p:grpSpPr>
      <p:sp>
        <p:nvSpPr>
          <p:cNvPr id="323" name="Google Shape;323;p26"/>
          <p:cNvSpPr txBox="1"/>
          <p:nvPr/>
        </p:nvSpPr>
        <p:spPr>
          <a:xfrm>
            <a:off x="5945875" y="208825"/>
            <a:ext cx="3000000" cy="231600"/>
          </a:xfrm>
          <a:prstGeom prst="rect">
            <a:avLst/>
          </a:prstGeom>
          <a:noFill/>
          <a:ln>
            <a:noFill/>
          </a:ln>
        </p:spPr>
        <p:txBody>
          <a:bodyPr anchorCtr="0" anchor="ctr" bIns="91425" lIns="91425" spcFirstLastPara="1" rIns="91425" wrap="square" tIns="91425">
            <a:noAutofit/>
          </a:bodyPr>
          <a:lstStyle/>
          <a:p>
            <a:pPr indent="0" lvl="0" marL="0" marR="0" rtl="0" algn="r">
              <a:lnSpc>
                <a:spcPct val="100000"/>
              </a:lnSpc>
              <a:spcBef>
                <a:spcPts val="0"/>
              </a:spcBef>
              <a:spcAft>
                <a:spcPts val="0"/>
              </a:spcAft>
              <a:buClr>
                <a:srgbClr val="000000"/>
              </a:buClr>
              <a:buSzPts val="600"/>
              <a:buFont typeface="Arial"/>
              <a:buNone/>
            </a:pPr>
            <a:r>
              <a:rPr b="0" i="0" lang="en" sz="600" u="none" cap="none" strike="noStrike">
                <a:solidFill>
                  <a:srgbClr val="B7B7B7"/>
                </a:solidFill>
                <a:latin typeface="Calibri"/>
                <a:ea typeface="Calibri"/>
                <a:cs typeface="Calibri"/>
                <a:sym typeface="Calibri"/>
              </a:rPr>
              <a:t>C O N F I D E N T I A L</a:t>
            </a:r>
            <a:endParaRPr b="0" i="0" sz="600" u="none" cap="none" strike="noStrike">
              <a:solidFill>
                <a:srgbClr val="B7B7B7"/>
              </a:solidFill>
              <a:latin typeface="Calibri"/>
              <a:ea typeface="Calibri"/>
              <a:cs typeface="Calibri"/>
              <a:sym typeface="Calibri"/>
            </a:endParaRPr>
          </a:p>
        </p:txBody>
      </p:sp>
      <p:sp>
        <p:nvSpPr>
          <p:cNvPr id="324" name="Google Shape;324;p26"/>
          <p:cNvSpPr txBox="1"/>
          <p:nvPr>
            <p:ph idx="12" type="sldNum"/>
          </p:nvPr>
        </p:nvSpPr>
        <p:spPr>
          <a:xfrm>
            <a:off x="8556784" y="4749851"/>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84"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4"/>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8" name="Google Shape;88;p4"/>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89" name="Google Shape;89;p4"/>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0" name="Google Shape;90;p4"/>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9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5"/>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5"/>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6" name="Google Shape;96;p5"/>
          <p:cNvSpPr txBox="1"/>
          <p:nvPr>
            <p:ph idx="1" type="body"/>
          </p:nvPr>
        </p:nvSpPr>
        <p:spPr>
          <a:xfrm>
            <a:off x="130380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7" name="Google Shape;97;p5"/>
          <p:cNvSpPr txBox="1"/>
          <p:nvPr>
            <p:ph idx="2" type="body"/>
          </p:nvPr>
        </p:nvSpPr>
        <p:spPr>
          <a:xfrm>
            <a:off x="4903650" y="1990050"/>
            <a:ext cx="3430500" cy="25416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5"/>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9"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6"/>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6"/>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04" name="Google Shape;104;p6"/>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05"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7"/>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9" name="Google Shape;109;p7"/>
          <p:cNvSpPr txBox="1"/>
          <p:nvPr>
            <p:ph type="title"/>
          </p:nvPr>
        </p:nvSpPr>
        <p:spPr>
          <a:xfrm>
            <a:off x="1303800" y="598575"/>
            <a:ext cx="3312000" cy="15900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10" name="Google Shape;110;p7"/>
          <p:cNvSpPr txBox="1"/>
          <p:nvPr>
            <p:ph idx="1" type="body"/>
          </p:nvPr>
        </p:nvSpPr>
        <p:spPr>
          <a:xfrm>
            <a:off x="1303800" y="2309675"/>
            <a:ext cx="3312000" cy="2221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11" name="Google Shape;111;p7"/>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1"/>
        </a:solidFill>
      </p:bgPr>
    </p:bg>
    <p:spTree>
      <p:nvGrpSpPr>
        <p:cNvPr id="112"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8"/>
              <p:cNvSpPr/>
              <p:nvPr/>
            </p:nvSpPr>
            <p:spPr>
              <a:xfrm rot="-8648551">
                <a:off x="7594313" y="527721"/>
                <a:ext cx="937226" cy="937226"/>
              </a:xfrm>
              <a:prstGeom prst="pie">
                <a:avLst>
                  <a:gd fmla="val 19376841"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8"/>
              <p:cNvSpPr/>
              <p:nvPr/>
            </p:nvSpPr>
            <p:spPr>
              <a:xfrm rot="2150259">
                <a:off x="8408218" y="2008610"/>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
              <p:cNvSpPr/>
              <p:nvPr/>
            </p:nvSpPr>
            <p:spPr>
              <a:xfrm rot="2150259">
                <a:off x="6868362" y="196705"/>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125" name="Google Shape;125;p8"/>
          <p:cNvSpPr txBox="1"/>
          <p:nvPr>
            <p:ph type="title"/>
          </p:nvPr>
        </p:nvSpPr>
        <p:spPr>
          <a:xfrm>
            <a:off x="824000" y="763600"/>
            <a:ext cx="5857800" cy="35733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126" name="Google Shape;126;p8"/>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27"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1" name="Google Shape;131;p9"/>
          <p:cNvSpPr txBox="1"/>
          <p:nvPr>
            <p:ph type="title"/>
          </p:nvPr>
        </p:nvSpPr>
        <p:spPr>
          <a:xfrm>
            <a:off x="1303800" y="598575"/>
            <a:ext cx="3430500" cy="19902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32" name="Google Shape;132;p9"/>
          <p:cNvSpPr txBox="1"/>
          <p:nvPr>
            <p:ph idx="1" type="subTitle"/>
          </p:nvPr>
        </p:nvSpPr>
        <p:spPr>
          <a:xfrm>
            <a:off x="1303800" y="2743203"/>
            <a:ext cx="3430500" cy="7260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33" name="Google Shape;133;p9"/>
          <p:cNvSpPr txBox="1"/>
          <p:nvPr>
            <p:ph idx="2" type="body"/>
          </p:nvPr>
        </p:nvSpPr>
        <p:spPr>
          <a:xfrm>
            <a:off x="4903700" y="661000"/>
            <a:ext cx="3430500" cy="38706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34" name="Google Shape;134;p9"/>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35"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0"/>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9" name="Google Shape;139;p10"/>
          <p:cNvSpPr txBox="1"/>
          <p:nvPr>
            <p:ph idx="1" type="body"/>
          </p:nvPr>
        </p:nvSpPr>
        <p:spPr>
          <a:xfrm>
            <a:off x="1303800" y="4138975"/>
            <a:ext cx="5843100" cy="534900"/>
          </a:xfrm>
          <a:prstGeom prst="rect">
            <a:avLst/>
          </a:prstGeom>
        </p:spPr>
        <p:txBody>
          <a:bodyPr anchorCtr="0" anchor="t"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40" name="Google Shape;140;p10"/>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0" Type="http://schemas.openxmlformats.org/officeDocument/2006/relationships/slideLayout" Target="../slideLayouts/slideLayout21.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1.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mentu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indent="-298450" lvl="1" marL="914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indent="-298450" lvl="2" marL="1371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indent="-298450" lvl="3" marL="1828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indent="-298450" lvl="4" marL="22860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indent="-298450" lvl="5" marL="27432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indent="-298450" lvl="6" marL="32004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indent="-298450" lvl="7" marL="36576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indent="-298450" lvl="8" marL="411480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9pPr>
          </a:lstStyle>
          <a:p/>
        </p:txBody>
      </p:sp>
      <p:sp>
        <p:nvSpPr>
          <p:cNvPr id="8" name="Google Shape;8;p1"/>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rm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273" name="Shape 273"/>
        <p:cNvGrpSpPr/>
        <p:nvPr/>
      </p:nvGrpSpPr>
      <p:grpSpPr>
        <a:xfrm>
          <a:off x="0" y="0"/>
          <a:ext cx="0" cy="0"/>
          <a:chOff x="0" y="0"/>
          <a:chExt cx="0" cy="0"/>
        </a:xfrm>
      </p:grpSpPr>
      <p:sp>
        <p:nvSpPr>
          <p:cNvPr id="274" name="Google Shape;274;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275" name="Google Shape;275;p1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276" name="Google Shape;276;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peterbu1.github.io/PokemonVisualization/" TargetMode="Externa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image" Target="../media/image6.jp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8" name="Shape 328"/>
        <p:cNvGrpSpPr/>
        <p:nvPr/>
      </p:nvGrpSpPr>
      <p:grpSpPr>
        <a:xfrm>
          <a:off x="0" y="0"/>
          <a:ext cx="0" cy="0"/>
          <a:chOff x="0" y="0"/>
          <a:chExt cx="0" cy="0"/>
        </a:xfrm>
      </p:grpSpPr>
      <p:sp>
        <p:nvSpPr>
          <p:cNvPr id="329" name="Google Shape;329;p27"/>
          <p:cNvSpPr txBox="1"/>
          <p:nvPr>
            <p:ph type="ctrTitle"/>
          </p:nvPr>
        </p:nvSpPr>
        <p:spPr>
          <a:xfrm>
            <a:off x="824000" y="1613813"/>
            <a:ext cx="4255500" cy="18729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Pokemon Helping Guide</a:t>
            </a:r>
            <a:endParaRPr/>
          </a:p>
        </p:txBody>
      </p:sp>
      <p:sp>
        <p:nvSpPr>
          <p:cNvPr id="330" name="Google Shape;330;p27"/>
          <p:cNvSpPr txBox="1"/>
          <p:nvPr>
            <p:ph idx="1" type="subTitle"/>
          </p:nvPr>
        </p:nvSpPr>
        <p:spPr>
          <a:xfrm>
            <a:off x="824000" y="3596300"/>
            <a:ext cx="4255500" cy="695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By Peter Bui </a:t>
            </a:r>
            <a:endParaRPr/>
          </a:p>
        </p:txBody>
      </p:sp>
      <p:pic>
        <p:nvPicPr>
          <p:cNvPr id="331" name="Google Shape;331;p27"/>
          <p:cNvPicPr preferRelativeResize="0"/>
          <p:nvPr/>
        </p:nvPicPr>
        <p:blipFill>
          <a:blip r:embed="rId3">
            <a:alphaModFix/>
          </a:blip>
          <a:stretch>
            <a:fillRect/>
          </a:stretch>
        </p:blipFill>
        <p:spPr>
          <a:xfrm>
            <a:off x="6816900" y="2956975"/>
            <a:ext cx="2327100" cy="21865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5" name="Shape 335"/>
        <p:cNvGrpSpPr/>
        <p:nvPr/>
      </p:nvGrpSpPr>
      <p:grpSpPr>
        <a:xfrm>
          <a:off x="0" y="0"/>
          <a:ext cx="0" cy="0"/>
          <a:chOff x="0" y="0"/>
          <a:chExt cx="0" cy="0"/>
        </a:xfrm>
      </p:grpSpPr>
      <p:sp>
        <p:nvSpPr>
          <p:cNvPr id="336" name="Google Shape;336;p28"/>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Our Goal</a:t>
            </a:r>
            <a:endParaRPr/>
          </a:p>
        </p:txBody>
      </p:sp>
      <p:sp>
        <p:nvSpPr>
          <p:cNvPr id="337" name="Google Shape;337;p28"/>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To help </a:t>
            </a:r>
            <a:r>
              <a:rPr lang="en"/>
              <a:t>helps newcomers to the pokemon universe or pokemon fans, who want to get a better insight with pokemon and reveal potential hidden patterns through our interactive data visuals.</a:t>
            </a:r>
            <a:endParaRPr/>
          </a:p>
          <a:p>
            <a:pPr indent="0" lvl="0" marL="0" rtl="0" algn="l">
              <a:spcBef>
                <a:spcPts val="1200"/>
              </a:spcBef>
              <a:spcAft>
                <a:spcPts val="0"/>
              </a:spcAft>
              <a:buClr>
                <a:schemeClr val="dk1"/>
              </a:buClr>
              <a:buSzPts val="1100"/>
              <a:buFont typeface="Arial"/>
              <a:buNone/>
            </a:pPr>
            <a:r>
              <a:t/>
            </a:r>
            <a:endParaRPr/>
          </a:p>
          <a:p>
            <a:pPr indent="0" lvl="0" marL="0" rtl="0" algn="l">
              <a:spcBef>
                <a:spcPts val="1200"/>
              </a:spcBef>
              <a:spcAft>
                <a:spcPts val="1200"/>
              </a:spcAft>
              <a:buNone/>
            </a:pPr>
            <a:r>
              <a:t/>
            </a:r>
            <a:endParaRPr/>
          </a:p>
        </p:txBody>
      </p:sp>
      <p:pic>
        <p:nvPicPr>
          <p:cNvPr id="338" name="Google Shape;338;p28"/>
          <p:cNvPicPr preferRelativeResize="0"/>
          <p:nvPr/>
        </p:nvPicPr>
        <p:blipFill>
          <a:blip r:embed="rId3">
            <a:alphaModFix/>
          </a:blip>
          <a:stretch>
            <a:fillRect/>
          </a:stretch>
        </p:blipFill>
        <p:spPr>
          <a:xfrm>
            <a:off x="6552049" y="2666575"/>
            <a:ext cx="2591950" cy="24769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2" name="Shape 342"/>
        <p:cNvGrpSpPr/>
        <p:nvPr/>
      </p:nvGrpSpPr>
      <p:grpSpPr>
        <a:xfrm>
          <a:off x="0" y="0"/>
          <a:ext cx="0" cy="0"/>
          <a:chOff x="0" y="0"/>
          <a:chExt cx="0" cy="0"/>
        </a:xfrm>
      </p:grpSpPr>
      <p:sp>
        <p:nvSpPr>
          <p:cNvPr id="343" name="Google Shape;343;p29"/>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DEMO</a:t>
            </a:r>
            <a:endParaRPr/>
          </a:p>
        </p:txBody>
      </p:sp>
      <p:sp>
        <p:nvSpPr>
          <p:cNvPr id="344" name="Google Shape;344;p29"/>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100" u="sng">
                <a:solidFill>
                  <a:schemeClr val="hlink"/>
                </a:solidFill>
                <a:hlinkClick r:id="rId3"/>
              </a:rPr>
              <a:t>Pokemon Visualization (peterbu1.github.io)</a:t>
            </a:r>
            <a:r>
              <a:rPr lang="en"/>
              <a:t> </a:t>
            </a:r>
            <a:endParaRPr/>
          </a:p>
          <a:p>
            <a:pPr indent="0" lvl="0" marL="0" rtl="0" algn="l">
              <a:spcBef>
                <a:spcPts val="1200"/>
              </a:spcBef>
              <a:spcAft>
                <a:spcPts val="1200"/>
              </a:spcAft>
              <a:buNone/>
            </a:pPr>
            <a:r>
              <a:t/>
            </a:r>
            <a:endParaRPr/>
          </a:p>
        </p:txBody>
      </p:sp>
      <p:pic>
        <p:nvPicPr>
          <p:cNvPr id="345" name="Google Shape;345;p29"/>
          <p:cNvPicPr preferRelativeResize="0"/>
          <p:nvPr/>
        </p:nvPicPr>
        <p:blipFill>
          <a:blip r:embed="rId4">
            <a:alphaModFix/>
          </a:blip>
          <a:stretch>
            <a:fillRect/>
          </a:stretch>
        </p:blipFill>
        <p:spPr>
          <a:xfrm>
            <a:off x="7717275" y="3716775"/>
            <a:ext cx="1426725" cy="14267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9" name="Shape 349"/>
        <p:cNvGrpSpPr/>
        <p:nvPr/>
      </p:nvGrpSpPr>
      <p:grpSpPr>
        <a:xfrm>
          <a:off x="0" y="0"/>
          <a:ext cx="0" cy="0"/>
          <a:chOff x="0" y="0"/>
          <a:chExt cx="0" cy="0"/>
        </a:xfrm>
      </p:grpSpPr>
      <p:sp>
        <p:nvSpPr>
          <p:cNvPr id="350" name="Google Shape;350;p30"/>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Key Takeaways </a:t>
            </a:r>
            <a:endParaRPr/>
          </a:p>
        </p:txBody>
      </p:sp>
      <p:sp>
        <p:nvSpPr>
          <p:cNvPr id="351" name="Google Shape;351;p30"/>
          <p:cNvSpPr txBox="1"/>
          <p:nvPr>
            <p:ph idx="1" type="body"/>
          </p:nvPr>
        </p:nvSpPr>
        <p:spPr>
          <a:xfrm>
            <a:off x="1303800" y="1558900"/>
            <a:ext cx="7030500" cy="2541600"/>
          </a:xfrm>
          <a:prstGeom prst="rect">
            <a:avLst/>
          </a:prstGeom>
        </p:spPr>
        <p:txBody>
          <a:bodyPr anchorCtr="0" anchor="t" bIns="91425" lIns="91425" spcFirstLastPara="1" rIns="91425" wrap="square" tIns="91425">
            <a:normAutofit fontScale="25000" lnSpcReduction="20000"/>
          </a:bodyPr>
          <a:lstStyle/>
          <a:p>
            <a:pPr indent="0" lvl="0" marL="0" rtl="0" algn="l">
              <a:spcBef>
                <a:spcPts val="0"/>
              </a:spcBef>
              <a:spcAft>
                <a:spcPts val="0"/>
              </a:spcAft>
              <a:buNone/>
            </a:pPr>
            <a:r>
              <a:t/>
            </a:r>
            <a:endParaRPr sz="5207"/>
          </a:p>
          <a:p>
            <a:pPr indent="0" lvl="0" marL="0" rtl="0" algn="l">
              <a:spcBef>
                <a:spcPts val="1200"/>
              </a:spcBef>
              <a:spcAft>
                <a:spcPts val="0"/>
              </a:spcAft>
              <a:buNone/>
            </a:pPr>
            <a:r>
              <a:rPr lang="en" sz="5207"/>
              <a:t>Understanding the power dynamics between different generations of Pokemon</a:t>
            </a:r>
            <a:endParaRPr sz="5207"/>
          </a:p>
          <a:p>
            <a:pPr indent="0" lvl="0" marL="0" rtl="0" algn="l">
              <a:spcBef>
                <a:spcPts val="1200"/>
              </a:spcBef>
              <a:spcAft>
                <a:spcPts val="0"/>
              </a:spcAft>
              <a:buNone/>
            </a:pPr>
            <a:r>
              <a:rPr lang="en" sz="5207"/>
              <a:t>Identifying the most powerful and weakest Pokemon</a:t>
            </a:r>
            <a:endParaRPr sz="5207"/>
          </a:p>
          <a:p>
            <a:pPr indent="0" lvl="0" marL="0" rtl="0" algn="l">
              <a:spcBef>
                <a:spcPts val="1200"/>
              </a:spcBef>
              <a:spcAft>
                <a:spcPts val="0"/>
              </a:spcAft>
              <a:buNone/>
            </a:pPr>
            <a:r>
              <a:rPr lang="en" sz="5207"/>
              <a:t>There is a wide range of values for each of the Pokemon's attributes (e.g. HP, Attack, Defense).</a:t>
            </a:r>
            <a:endParaRPr sz="5207"/>
          </a:p>
          <a:p>
            <a:pPr indent="0" lvl="0" marL="0" rtl="0" algn="l">
              <a:spcBef>
                <a:spcPts val="1200"/>
              </a:spcBef>
              <a:spcAft>
                <a:spcPts val="0"/>
              </a:spcAft>
              <a:buNone/>
            </a:pPr>
            <a:r>
              <a:rPr lang="en" sz="5207"/>
              <a:t>At the end of the day it doesn’t matter what pokemon you chose to be on your team, what matters is that you are having fun!</a:t>
            </a:r>
            <a:endParaRPr sz="5207"/>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pic>
        <p:nvPicPr>
          <p:cNvPr id="352" name="Google Shape;352;p30"/>
          <p:cNvPicPr preferRelativeResize="0"/>
          <p:nvPr/>
        </p:nvPicPr>
        <p:blipFill>
          <a:blip r:embed="rId3">
            <a:alphaModFix/>
          </a:blip>
          <a:stretch>
            <a:fillRect/>
          </a:stretch>
        </p:blipFill>
        <p:spPr>
          <a:xfrm>
            <a:off x="7660620" y="3644075"/>
            <a:ext cx="1483375" cy="14994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7DACD7"/>
        </a:solidFill>
      </p:bgPr>
    </p:bg>
    <p:spTree>
      <p:nvGrpSpPr>
        <p:cNvPr id="356" name="Shape 356"/>
        <p:cNvGrpSpPr/>
        <p:nvPr/>
      </p:nvGrpSpPr>
      <p:grpSpPr>
        <a:xfrm>
          <a:off x="0" y="0"/>
          <a:ext cx="0" cy="0"/>
          <a:chOff x="0" y="0"/>
          <a:chExt cx="0" cy="0"/>
        </a:xfrm>
      </p:grpSpPr>
      <p:sp>
        <p:nvSpPr>
          <p:cNvPr id="357" name="Google Shape;357;p31"/>
          <p:cNvSpPr txBox="1"/>
          <p:nvPr>
            <p:ph type="ctrTitle"/>
          </p:nvPr>
        </p:nvSpPr>
        <p:spPr>
          <a:xfrm>
            <a:off x="5143500" y="312775"/>
            <a:ext cx="4000500" cy="1071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Lato Black"/>
                <a:ea typeface="Lato Black"/>
                <a:cs typeface="Lato Black"/>
                <a:sym typeface="Lato Black"/>
              </a:rPr>
              <a:t>THANKS</a:t>
            </a:r>
            <a:endParaRPr>
              <a:latin typeface="Lato Black"/>
              <a:ea typeface="Lato Black"/>
              <a:cs typeface="Lato Black"/>
              <a:sym typeface="Lato Black"/>
            </a:endParaRPr>
          </a:p>
        </p:txBody>
      </p:sp>
      <p:pic>
        <p:nvPicPr>
          <p:cNvPr id="358" name="Google Shape;358;p31"/>
          <p:cNvPicPr preferRelativeResize="0"/>
          <p:nvPr/>
        </p:nvPicPr>
        <p:blipFill>
          <a:blip r:embed="rId3">
            <a:alphaModFix/>
          </a:blip>
          <a:stretch>
            <a:fillRect/>
          </a:stretch>
        </p:blipFill>
        <p:spPr>
          <a:xfrm>
            <a:off x="0" y="0"/>
            <a:ext cx="5143501" cy="5143501"/>
          </a:xfrm>
          <a:prstGeom prst="rect">
            <a:avLst/>
          </a:prstGeom>
          <a:noFill/>
          <a:ln>
            <a:noFill/>
          </a:ln>
        </p:spPr>
      </p:pic>
      <p:pic>
        <p:nvPicPr>
          <p:cNvPr id="359" name="Google Shape;359;p31"/>
          <p:cNvPicPr preferRelativeResize="0"/>
          <p:nvPr/>
        </p:nvPicPr>
        <p:blipFill>
          <a:blip r:embed="rId4">
            <a:alphaModFix/>
          </a:blip>
          <a:stretch>
            <a:fillRect/>
          </a:stretch>
        </p:blipFill>
        <p:spPr>
          <a:xfrm>
            <a:off x="6126913" y="2881225"/>
            <a:ext cx="2033675" cy="2033675"/>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58"/>
                                        </p:tgtEl>
                                        <p:attrNameLst>
                                          <p:attrName>style.visibility</p:attrName>
                                        </p:attrNameLst>
                                      </p:cBhvr>
                                      <p:to>
                                        <p:strVal val="visible"/>
                                      </p:to>
                                    </p:set>
                                    <p:animEffect filter="fade" transition="in">
                                      <p:cBhvr>
                                        <p:cTn dur="1000"/>
                                        <p:tgtEl>
                                          <p:spTgt spid="358"/>
                                        </p:tgtEl>
                                      </p:cBhvr>
                                    </p:animEffect>
                                  </p:childTnLst>
                                </p:cTn>
                              </p:par>
                              <p:par>
                                <p:cTn fill="hold" nodeType="withEffect" presetClass="entr" presetID="1" presetSubtype="0">
                                  <p:stCondLst>
                                    <p:cond delay="0"/>
                                  </p:stCondLst>
                                  <p:childTnLst>
                                    <p:set>
                                      <p:cBhvr>
                                        <p:cTn dur="1" fill="hold">
                                          <p:stCondLst>
                                            <p:cond delay="0"/>
                                          </p:stCondLst>
                                        </p:cTn>
                                        <p:tgtEl>
                                          <p:spTgt spid="35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